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77" r:id="rId9"/>
    <p:sldId id="279" r:id="rId10"/>
    <p:sldId id="276" r:id="rId11"/>
    <p:sldId id="266" r:id="rId12"/>
    <p:sldId id="267" r:id="rId13"/>
    <p:sldId id="268" r:id="rId14"/>
    <p:sldId id="274" r:id="rId15"/>
    <p:sldId id="269" r:id="rId16"/>
    <p:sldId id="278" r:id="rId17"/>
    <p:sldId id="271" r:id="rId18"/>
    <p:sldId id="270" r:id="rId19"/>
    <p:sldId id="273" r:id="rId20"/>
    <p:sldId id="258" r:id="rId2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333399"/>
    <a:srgbClr val="336600"/>
    <a:srgbClr val="66FFFF"/>
    <a:srgbClr val="0033CC"/>
    <a:srgbClr val="CCFF33"/>
    <a:srgbClr val="669900"/>
    <a:srgbClr val="FF99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Hoja1!$D$5:$H$5</c:f>
              <c:numCache>
                <c:formatCode>General</c:formatCode>
                <c:ptCount val="5"/>
                <c:pt idx="0">
                  <c:v>55.6</c:v>
                </c:pt>
                <c:pt idx="1">
                  <c:v>55.9</c:v>
                </c:pt>
                <c:pt idx="2">
                  <c:v>60.1</c:v>
                </c:pt>
                <c:pt idx="3">
                  <c:v>70</c:v>
                </c:pt>
                <c:pt idx="4">
                  <c:v>77.3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64-4693-BCA0-38E24A9C7C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0410112"/>
        <c:axId val="1640410528"/>
      </c:barChart>
      <c:lineChart>
        <c:grouping val="standard"/>
        <c:varyColors val="0"/>
        <c:ser>
          <c:idx val="1"/>
          <c:order val="1"/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val>
            <c:numRef>
              <c:f>Hoja1!$D$6:$H$6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864-4693-BCA0-38E24A9C7C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0421760"/>
        <c:axId val="1640421344"/>
      </c:lineChart>
      <c:catAx>
        <c:axId val="1640410112"/>
        <c:scaling>
          <c:orientation val="minMax"/>
        </c:scaling>
        <c:delete val="1"/>
        <c:axPos val="b"/>
        <c:majorTickMark val="none"/>
        <c:minorTickMark val="none"/>
        <c:tickLblPos val="nextTo"/>
        <c:crossAx val="1640410528"/>
        <c:crosses val="autoZero"/>
        <c:auto val="1"/>
        <c:lblAlgn val="ctr"/>
        <c:lblOffset val="100"/>
        <c:noMultiLvlLbl val="0"/>
      </c:catAx>
      <c:valAx>
        <c:axId val="1640410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40410112"/>
        <c:crosses val="autoZero"/>
        <c:crossBetween val="between"/>
      </c:valAx>
      <c:valAx>
        <c:axId val="164042134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40421760"/>
        <c:crosses val="max"/>
        <c:crossBetween val="between"/>
      </c:valAx>
      <c:catAx>
        <c:axId val="1640421760"/>
        <c:scaling>
          <c:orientation val="minMax"/>
        </c:scaling>
        <c:delete val="1"/>
        <c:axPos val="b"/>
        <c:majorTickMark val="none"/>
        <c:minorTickMark val="none"/>
        <c:tickLblPos val="nextTo"/>
        <c:crossAx val="16404213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269C61-28C9-4B90-82C9-D0689D75346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C065692-5ED4-4758-B6A9-9DA4A3DCC4E9}">
      <dgm:prSet phldrT="[Texto]" custT="1"/>
      <dgm:spPr>
        <a:solidFill>
          <a:srgbClr val="002060">
            <a:alpha val="90000"/>
          </a:srgbClr>
        </a:solidFill>
      </dgm:spPr>
      <dgm:t>
        <a:bodyPr/>
        <a:lstStyle/>
        <a:p>
          <a:r>
            <a:rPr lang="es-CO" sz="1600" b="1" dirty="0">
              <a:solidFill>
                <a:schemeClr val="bg1"/>
              </a:solidFill>
            </a:rPr>
            <a:t>SECRETARIA GENERAL</a:t>
          </a:r>
        </a:p>
      </dgm:t>
    </dgm:pt>
    <dgm:pt modelId="{5AED1E66-48B3-4357-B4E0-812948A4E3A4}" type="parTrans" cxnId="{36054B61-56D6-4D28-9422-06DCF5789F16}">
      <dgm:prSet/>
      <dgm:spPr/>
      <dgm:t>
        <a:bodyPr/>
        <a:lstStyle/>
        <a:p>
          <a:endParaRPr lang="es-CO"/>
        </a:p>
      </dgm:t>
    </dgm:pt>
    <dgm:pt modelId="{E0C26F42-A4BC-4B95-AAC8-E7C01FB62E21}" type="sibTrans" cxnId="{36054B61-56D6-4D28-9422-06DCF5789F16}">
      <dgm:prSet/>
      <dgm:spPr/>
      <dgm:t>
        <a:bodyPr/>
        <a:lstStyle/>
        <a:p>
          <a:endParaRPr lang="es-CO"/>
        </a:p>
      </dgm:t>
    </dgm:pt>
    <dgm:pt modelId="{429DE35C-2F22-4888-89BD-BB2E8E9CAAC4}">
      <dgm:prSet phldrT="[Texto]" custT="1"/>
      <dgm:spPr>
        <a:solidFill>
          <a:srgbClr val="0033CC">
            <a:alpha val="89804"/>
          </a:srgbClr>
        </a:solidFill>
      </dgm:spPr>
      <dgm:t>
        <a:bodyPr/>
        <a:lstStyle/>
        <a:p>
          <a:r>
            <a:rPr lang="es-CO" sz="1400" b="1" dirty="0">
              <a:solidFill>
                <a:schemeClr val="bg1"/>
              </a:solidFill>
            </a:rPr>
            <a:t>Dirección Administrativa del Archivo General</a:t>
          </a:r>
        </a:p>
      </dgm:t>
    </dgm:pt>
    <dgm:pt modelId="{E9524E9B-5F04-4652-A0D7-F3F89FF566ED}" type="parTrans" cxnId="{A2B494F3-2E53-4313-9ECC-B6098AB6503D}">
      <dgm:prSet/>
      <dgm:spPr/>
      <dgm:t>
        <a:bodyPr/>
        <a:lstStyle/>
        <a:p>
          <a:endParaRPr lang="es-CO"/>
        </a:p>
      </dgm:t>
    </dgm:pt>
    <dgm:pt modelId="{1C52A9A2-D782-40E3-BA8E-B00DAE6C30DB}" type="sibTrans" cxnId="{A2B494F3-2E53-4313-9ECC-B6098AB6503D}">
      <dgm:prSet/>
      <dgm:spPr/>
      <dgm:t>
        <a:bodyPr/>
        <a:lstStyle/>
        <a:p>
          <a:endParaRPr lang="es-CO"/>
        </a:p>
      </dgm:t>
    </dgm:pt>
    <dgm:pt modelId="{B644CF27-26AC-44BF-9E60-9E0C995D2767}">
      <dgm:prSet phldrT="[Texto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b="1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Numeración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(</a:t>
          </a:r>
          <a:r>
            <a:rPr lang="es-CO" sz="11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Viviana Meza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Mariluz Barrios</a:t>
          </a: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71059C81-D814-4215-A871-9EA423C0EFA9}" type="parTrans" cxnId="{702B1324-D686-4E93-A8E0-81ADE13A31A9}">
      <dgm:prSet/>
      <dgm:spPr/>
      <dgm:t>
        <a:bodyPr/>
        <a:lstStyle/>
        <a:p>
          <a:endParaRPr lang="es-CO"/>
        </a:p>
      </dgm:t>
    </dgm:pt>
    <dgm:pt modelId="{B55AAA76-5E11-4B66-817E-4D0EB64E2460}" type="sibTrans" cxnId="{702B1324-D686-4E93-A8E0-81ADE13A31A9}">
      <dgm:prSet/>
      <dgm:spPr/>
      <dgm:t>
        <a:bodyPr/>
        <a:lstStyle/>
        <a:p>
          <a:endParaRPr lang="es-CO"/>
        </a:p>
      </dgm:t>
    </dgm:pt>
    <dgm:pt modelId="{2FC45525-AA97-4B4A-8FF9-C0194B59C9B6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CO" sz="1400" b="1" dirty="0"/>
            <a:t>Profesional</a:t>
          </a:r>
        </a:p>
        <a:p>
          <a:r>
            <a:rPr lang="es-CO" sz="1400" b="1" dirty="0"/>
            <a:t>(Traslado </a:t>
          </a:r>
          <a:r>
            <a:rPr lang="es-CO" sz="1400" b="1" dirty="0" err="1"/>
            <a:t>Prov</a:t>
          </a:r>
          <a:r>
            <a:rPr lang="es-CO" sz="1400" b="1" dirty="0"/>
            <a:t>)</a:t>
          </a:r>
          <a:r>
            <a:rPr lang="es-CO" sz="1600" b="1" dirty="0"/>
            <a:t> </a:t>
          </a:r>
        </a:p>
        <a:p>
          <a:r>
            <a:rPr lang="es-CO" sz="1400" dirty="0"/>
            <a:t>(</a:t>
          </a:r>
          <a:r>
            <a:rPr lang="es-CO" sz="1100" dirty="0" err="1"/>
            <a:t>Everlides</a:t>
          </a:r>
          <a:r>
            <a:rPr lang="es-CO" sz="1100" dirty="0"/>
            <a:t> Novoa</a:t>
          </a:r>
          <a:r>
            <a:rPr lang="es-CO" sz="1400" dirty="0"/>
            <a:t>)</a:t>
          </a:r>
          <a:endParaRPr lang="es-CO" sz="1400" b="1" dirty="0"/>
        </a:p>
      </dgm:t>
    </dgm:pt>
    <dgm:pt modelId="{E13FB5A9-A02D-4C72-A586-7F722BBFE4B2}" type="parTrans" cxnId="{CC453C0A-31A0-4921-81F5-31380425C851}">
      <dgm:prSet/>
      <dgm:spPr/>
      <dgm:t>
        <a:bodyPr/>
        <a:lstStyle/>
        <a:p>
          <a:endParaRPr lang="es-CO"/>
        </a:p>
      </dgm:t>
    </dgm:pt>
    <dgm:pt modelId="{915962DE-7CB2-415A-BFC7-8FFD2B49F081}" type="sibTrans" cxnId="{CC453C0A-31A0-4921-81F5-31380425C851}">
      <dgm:prSet/>
      <dgm:spPr/>
      <dgm:t>
        <a:bodyPr/>
        <a:lstStyle/>
        <a:p>
          <a:endParaRPr lang="es-CO"/>
        </a:p>
      </dgm:t>
    </dgm:pt>
    <dgm:pt modelId="{22973150-DDE4-4CEA-85C8-C870910E52CD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CO" sz="1400" b="1" dirty="0"/>
            <a:t>Secretarios </a:t>
          </a:r>
        </a:p>
        <a:p>
          <a:r>
            <a:rPr lang="es-CO" sz="1400" b="1" dirty="0"/>
            <a:t>(</a:t>
          </a:r>
          <a:r>
            <a:rPr lang="es-CO" sz="1100" b="1" dirty="0"/>
            <a:t>Jenny Pardo</a:t>
          </a:r>
        </a:p>
        <a:p>
          <a:r>
            <a:rPr lang="es-CO" sz="1100" b="1" dirty="0"/>
            <a:t>Hugo Forero </a:t>
          </a:r>
          <a:r>
            <a:rPr lang="es-CO" sz="1400" b="1" dirty="0"/>
            <a:t>)</a:t>
          </a:r>
          <a:endParaRPr lang="es-CO" sz="1600" b="1" dirty="0"/>
        </a:p>
      </dgm:t>
    </dgm:pt>
    <dgm:pt modelId="{B72093BA-6301-4620-947E-96688579A5FA}" type="sibTrans" cxnId="{06587A2E-320A-4B8F-AB4F-C4B85A1DA49B}">
      <dgm:prSet/>
      <dgm:spPr/>
      <dgm:t>
        <a:bodyPr/>
        <a:lstStyle/>
        <a:p>
          <a:endParaRPr lang="es-CO"/>
        </a:p>
      </dgm:t>
    </dgm:pt>
    <dgm:pt modelId="{A1F926CF-92E3-4568-B624-2FC175B7A7A5}" type="parTrans" cxnId="{06587A2E-320A-4B8F-AB4F-C4B85A1DA49B}">
      <dgm:prSet/>
      <dgm:spPr/>
      <dgm:t>
        <a:bodyPr/>
        <a:lstStyle/>
        <a:p>
          <a:endParaRPr lang="es-CO"/>
        </a:p>
      </dgm:t>
    </dgm:pt>
    <dgm:pt modelId="{D5E690F4-4600-45DB-8526-384B35B8A1C4}">
      <dgm:prSet custT="1"/>
      <dgm:spPr>
        <a:solidFill>
          <a:schemeClr val="tx2">
            <a:lumMod val="60000"/>
            <a:lumOff val="40000"/>
            <a:alpha val="89804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CO" sz="1200" b="1" dirty="0">
              <a:solidFill>
                <a:schemeClr val="tx1"/>
              </a:solidFill>
            </a:rPr>
            <a:t>Equipo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CO" sz="1200" b="1" dirty="0">
              <a:solidFill>
                <a:schemeClr val="tx1"/>
              </a:solidFill>
            </a:rPr>
            <a:t>Asistencia Técnica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CO" sz="1200" dirty="0">
              <a:solidFill>
                <a:schemeClr val="tx1"/>
              </a:solidFill>
            </a:rPr>
            <a:t>(6 Prof.)</a:t>
          </a:r>
          <a:endParaRPr lang="es-CO" sz="1200" b="1" dirty="0">
            <a:solidFill>
              <a:schemeClr val="tx1"/>
            </a:solidFill>
          </a:endParaRPr>
        </a:p>
      </dgm:t>
    </dgm:pt>
    <dgm:pt modelId="{EB4DD6F6-4481-4E18-A4E5-5651B74549FB}" type="parTrans" cxnId="{9135A570-CDA6-460E-B737-500C2325BA45}">
      <dgm:prSet/>
      <dgm:spPr/>
      <dgm:t>
        <a:bodyPr/>
        <a:lstStyle/>
        <a:p>
          <a:endParaRPr lang="es-CO"/>
        </a:p>
      </dgm:t>
    </dgm:pt>
    <dgm:pt modelId="{314C3603-19B3-4A89-AFF2-619A06D3FA07}" type="sibTrans" cxnId="{9135A570-CDA6-460E-B737-500C2325BA45}">
      <dgm:prSet/>
      <dgm:spPr/>
      <dgm:t>
        <a:bodyPr/>
        <a:lstStyle/>
        <a:p>
          <a:endParaRPr lang="es-CO"/>
        </a:p>
      </dgm:t>
    </dgm:pt>
    <dgm:pt modelId="{ED52942D-C165-44CA-8793-75927BA9ACC8}">
      <dgm:prSet custT="1"/>
      <dgm:spPr>
        <a:solidFill>
          <a:schemeClr val="tx2">
            <a:lumMod val="60000"/>
            <a:lumOff val="40000"/>
            <a:alpha val="89804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Equipo Técnico Archivistas </a:t>
          </a:r>
        </a:p>
        <a:p>
          <a:r>
            <a:rPr lang="es-CO" sz="1200" dirty="0">
              <a:solidFill>
                <a:schemeClr val="tx1"/>
              </a:solidFill>
            </a:rPr>
            <a:t>(6 Técnicos)</a:t>
          </a:r>
          <a:endParaRPr lang="es-CO" sz="1200" b="1" dirty="0">
            <a:solidFill>
              <a:schemeClr val="tx1"/>
            </a:solidFill>
          </a:endParaRPr>
        </a:p>
      </dgm:t>
    </dgm:pt>
    <dgm:pt modelId="{F97ECE41-DA8D-4370-933A-B2511C455357}" type="parTrans" cxnId="{07D736B9-12E4-4A5F-A704-B3915748324B}">
      <dgm:prSet/>
      <dgm:spPr/>
      <dgm:t>
        <a:bodyPr/>
        <a:lstStyle/>
        <a:p>
          <a:endParaRPr lang="es-CO"/>
        </a:p>
      </dgm:t>
    </dgm:pt>
    <dgm:pt modelId="{1673BDAE-A848-48E7-A4D7-D2EE6D284DE6}" type="sibTrans" cxnId="{07D736B9-12E4-4A5F-A704-B3915748324B}">
      <dgm:prSet/>
      <dgm:spPr/>
      <dgm:t>
        <a:bodyPr/>
        <a:lstStyle/>
        <a:p>
          <a:endParaRPr lang="es-CO"/>
        </a:p>
      </dgm:t>
    </dgm:pt>
    <dgm:pt modelId="{93540CB9-C62D-4426-96F6-936A4A6DE770}">
      <dgm:prSet custT="1"/>
      <dgm:spPr>
        <a:solidFill>
          <a:schemeClr val="tx2">
            <a:lumMod val="60000"/>
            <a:lumOff val="40000"/>
            <a:alpha val="89804"/>
          </a:schemeClr>
        </a:solidFill>
      </dgm:spPr>
      <dgm:t>
        <a:bodyPr/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Equipo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Asesores Externos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solidFill>
                <a:schemeClr val="tx1"/>
              </a:solidFill>
            </a:rPr>
            <a:t>(5 Prof. Esp.)  </a:t>
          </a:r>
        </a:p>
      </dgm:t>
    </dgm:pt>
    <dgm:pt modelId="{057C0120-4C7B-4658-81B7-A80282EEE3AB}" type="parTrans" cxnId="{F6CBF2BA-1F73-40FF-A219-9136D13BE38B}">
      <dgm:prSet/>
      <dgm:spPr/>
      <dgm:t>
        <a:bodyPr/>
        <a:lstStyle/>
        <a:p>
          <a:endParaRPr lang="es-CO"/>
        </a:p>
      </dgm:t>
    </dgm:pt>
    <dgm:pt modelId="{E5E5259A-6217-4DD6-96E8-8C137EB8BE91}" type="sibTrans" cxnId="{F6CBF2BA-1F73-40FF-A219-9136D13BE38B}">
      <dgm:prSet/>
      <dgm:spPr/>
      <dgm:t>
        <a:bodyPr/>
        <a:lstStyle/>
        <a:p>
          <a:endParaRPr lang="es-CO"/>
        </a:p>
      </dgm:t>
    </dgm:pt>
    <dgm:pt modelId="{0AF53A08-0506-4AFF-B38F-9C0FB7020738}" type="pres">
      <dgm:prSet presAssocID="{9B269C61-28C9-4B90-82C9-D0689D7534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0D7FF76-35D2-4267-A30C-5990BA1AFA3D}" type="pres">
      <dgm:prSet presAssocID="{4C065692-5ED4-4758-B6A9-9DA4A3DCC4E9}" presName="hierRoot1" presStyleCnt="0"/>
      <dgm:spPr/>
    </dgm:pt>
    <dgm:pt modelId="{854CF433-779C-446B-A8CB-263BA5A6AF1D}" type="pres">
      <dgm:prSet presAssocID="{4C065692-5ED4-4758-B6A9-9DA4A3DCC4E9}" presName="composite" presStyleCnt="0"/>
      <dgm:spPr/>
    </dgm:pt>
    <dgm:pt modelId="{35DB7A63-32FE-4F6F-B4CF-2D432C38F8C1}" type="pres">
      <dgm:prSet presAssocID="{4C065692-5ED4-4758-B6A9-9DA4A3DCC4E9}" presName="background" presStyleLbl="node0" presStyleIdx="0" presStyleCnt="4"/>
      <dgm:spPr>
        <a:solidFill>
          <a:schemeClr val="accent6">
            <a:lumMod val="75000"/>
          </a:schemeClr>
        </a:solidFill>
      </dgm:spPr>
    </dgm:pt>
    <dgm:pt modelId="{C2003AEE-4F87-40CB-8ECF-F2DAEF1D8FE7}" type="pres">
      <dgm:prSet presAssocID="{4C065692-5ED4-4758-B6A9-9DA4A3DCC4E9}" presName="text" presStyleLbl="fgAcc0" presStyleIdx="0" presStyleCnt="4" custScaleX="147146" custLinFactX="70142" custLinFactNeighborX="100000" custLinFactNeighborY="-55791">
        <dgm:presLayoutVars>
          <dgm:chPref val="3"/>
        </dgm:presLayoutVars>
      </dgm:prSet>
      <dgm:spPr/>
    </dgm:pt>
    <dgm:pt modelId="{4E7160E0-19D8-4225-AEA1-A21AA98869AC}" type="pres">
      <dgm:prSet presAssocID="{4C065692-5ED4-4758-B6A9-9DA4A3DCC4E9}" presName="hierChild2" presStyleCnt="0"/>
      <dgm:spPr/>
    </dgm:pt>
    <dgm:pt modelId="{B607284D-429F-4FE6-9D5C-B5273880009E}" type="pres">
      <dgm:prSet presAssocID="{E9524E9B-5F04-4652-A0D7-F3F89FF566ED}" presName="Name10" presStyleLbl="parChTrans1D2" presStyleIdx="0" presStyleCnt="1"/>
      <dgm:spPr/>
    </dgm:pt>
    <dgm:pt modelId="{3638E91E-F7DA-430B-A017-3BAE35CD68C6}" type="pres">
      <dgm:prSet presAssocID="{429DE35C-2F22-4888-89BD-BB2E8E9CAAC4}" presName="hierRoot2" presStyleCnt="0"/>
      <dgm:spPr/>
    </dgm:pt>
    <dgm:pt modelId="{3888D78F-BD85-4C26-96B9-E4208B3611BC}" type="pres">
      <dgm:prSet presAssocID="{429DE35C-2F22-4888-89BD-BB2E8E9CAAC4}" presName="composite2" presStyleCnt="0"/>
      <dgm:spPr/>
    </dgm:pt>
    <dgm:pt modelId="{F0154244-41D6-4F54-AA7F-9AB8EBCE07ED}" type="pres">
      <dgm:prSet presAssocID="{429DE35C-2F22-4888-89BD-BB2E8E9CAAC4}" presName="background2" presStyleLbl="node2" presStyleIdx="0" presStyleCnt="1"/>
      <dgm:spPr>
        <a:solidFill>
          <a:schemeClr val="accent6">
            <a:lumMod val="75000"/>
          </a:schemeClr>
        </a:solidFill>
      </dgm:spPr>
    </dgm:pt>
    <dgm:pt modelId="{4657D608-73A5-479F-8A3A-EFFA877EB43C}" type="pres">
      <dgm:prSet presAssocID="{429DE35C-2F22-4888-89BD-BB2E8E9CAAC4}" presName="text2" presStyleLbl="fgAcc2" presStyleIdx="0" presStyleCnt="1" custScaleX="141592" custLinFactX="72167" custLinFactNeighborX="100000" custLinFactNeighborY="-46478">
        <dgm:presLayoutVars>
          <dgm:chPref val="3"/>
        </dgm:presLayoutVars>
      </dgm:prSet>
      <dgm:spPr/>
    </dgm:pt>
    <dgm:pt modelId="{DAAF580B-3DE4-453C-B04C-0E425353A137}" type="pres">
      <dgm:prSet presAssocID="{429DE35C-2F22-4888-89BD-BB2E8E9CAAC4}" presName="hierChild3" presStyleCnt="0"/>
      <dgm:spPr/>
    </dgm:pt>
    <dgm:pt modelId="{EE76F4FA-4950-4097-A04C-D5D2347344EA}" type="pres">
      <dgm:prSet presAssocID="{71059C81-D814-4215-A871-9EA423C0EFA9}" presName="Name17" presStyleLbl="parChTrans1D3" presStyleIdx="0" presStyleCnt="3"/>
      <dgm:spPr/>
    </dgm:pt>
    <dgm:pt modelId="{B2507465-3226-4EFB-B799-D9247BCEF232}" type="pres">
      <dgm:prSet presAssocID="{B644CF27-26AC-44BF-9E60-9E0C995D2767}" presName="hierRoot3" presStyleCnt="0"/>
      <dgm:spPr/>
    </dgm:pt>
    <dgm:pt modelId="{9535E5FD-6603-413A-A340-3EBB314B11E8}" type="pres">
      <dgm:prSet presAssocID="{B644CF27-26AC-44BF-9E60-9E0C995D2767}" presName="composite3" presStyleCnt="0"/>
      <dgm:spPr/>
    </dgm:pt>
    <dgm:pt modelId="{9E66493C-7D9E-4CEF-9033-9B65D0ACD825}" type="pres">
      <dgm:prSet presAssocID="{B644CF27-26AC-44BF-9E60-9E0C995D2767}" presName="background3" presStyleLbl="node3" presStyleIdx="0" presStyleCnt="3"/>
      <dgm:spPr>
        <a:solidFill>
          <a:schemeClr val="accent6">
            <a:lumMod val="75000"/>
          </a:schemeClr>
        </a:solidFill>
      </dgm:spPr>
    </dgm:pt>
    <dgm:pt modelId="{F9C1D84A-77AA-4C8F-AF68-6F6CDD65D705}" type="pres">
      <dgm:prSet presAssocID="{B644CF27-26AC-44BF-9E60-9E0C995D2767}" presName="text3" presStyleLbl="fgAcc3" presStyleIdx="0" presStyleCnt="3" custScaleX="126460" custLinFactNeighborX="7777" custLinFactNeighborY="57745">
        <dgm:presLayoutVars>
          <dgm:chPref val="3"/>
        </dgm:presLayoutVars>
      </dgm:prSet>
      <dgm:spPr/>
    </dgm:pt>
    <dgm:pt modelId="{FDD04447-B28C-46C7-AFF4-DC8AAF28842A}" type="pres">
      <dgm:prSet presAssocID="{B644CF27-26AC-44BF-9E60-9E0C995D2767}" presName="hierChild4" presStyleCnt="0"/>
      <dgm:spPr/>
    </dgm:pt>
    <dgm:pt modelId="{BF2DF683-6100-4BF1-A01B-9B3ED292CF62}" type="pres">
      <dgm:prSet presAssocID="{A1F926CF-92E3-4568-B624-2FC175B7A7A5}" presName="Name17" presStyleLbl="parChTrans1D3" presStyleIdx="1" presStyleCnt="3"/>
      <dgm:spPr/>
    </dgm:pt>
    <dgm:pt modelId="{4C6D9AF1-F371-4BCE-B1F9-A2946455DAEB}" type="pres">
      <dgm:prSet presAssocID="{22973150-DDE4-4CEA-85C8-C870910E52CD}" presName="hierRoot3" presStyleCnt="0"/>
      <dgm:spPr/>
    </dgm:pt>
    <dgm:pt modelId="{0F6C0644-8C44-4493-B31B-41541975A258}" type="pres">
      <dgm:prSet presAssocID="{22973150-DDE4-4CEA-85C8-C870910E52CD}" presName="composite3" presStyleCnt="0"/>
      <dgm:spPr/>
    </dgm:pt>
    <dgm:pt modelId="{DD53B275-44D8-48BC-B8C2-44317ABA29A9}" type="pres">
      <dgm:prSet presAssocID="{22973150-DDE4-4CEA-85C8-C870910E52CD}" presName="background3" presStyleLbl="node3" presStyleIdx="1" presStyleCnt="3"/>
      <dgm:spPr>
        <a:solidFill>
          <a:schemeClr val="accent6">
            <a:lumMod val="75000"/>
          </a:schemeClr>
        </a:solidFill>
      </dgm:spPr>
    </dgm:pt>
    <dgm:pt modelId="{F5BCE926-AFB3-460B-90FA-0D85EC1C0328}" type="pres">
      <dgm:prSet presAssocID="{22973150-DDE4-4CEA-85C8-C870910E52CD}" presName="text3" presStyleLbl="fgAcc3" presStyleIdx="1" presStyleCnt="3" custScaleX="132175" custLinFactNeighborX="1520" custLinFactNeighborY="60655">
        <dgm:presLayoutVars>
          <dgm:chPref val="3"/>
        </dgm:presLayoutVars>
      </dgm:prSet>
      <dgm:spPr/>
    </dgm:pt>
    <dgm:pt modelId="{7A8192F7-068D-4062-93B8-6D53D344FF96}" type="pres">
      <dgm:prSet presAssocID="{22973150-DDE4-4CEA-85C8-C870910E52CD}" presName="hierChild4" presStyleCnt="0"/>
      <dgm:spPr/>
    </dgm:pt>
    <dgm:pt modelId="{9659B43B-5263-47EC-A6E1-331E20971F78}" type="pres">
      <dgm:prSet presAssocID="{E13FB5A9-A02D-4C72-A586-7F722BBFE4B2}" presName="Name17" presStyleLbl="parChTrans1D3" presStyleIdx="2" presStyleCnt="3"/>
      <dgm:spPr/>
    </dgm:pt>
    <dgm:pt modelId="{41F7D2A8-6A98-46BA-A23B-11D8AC326107}" type="pres">
      <dgm:prSet presAssocID="{2FC45525-AA97-4B4A-8FF9-C0194B59C9B6}" presName="hierRoot3" presStyleCnt="0"/>
      <dgm:spPr/>
    </dgm:pt>
    <dgm:pt modelId="{D65BA79C-AF55-4D96-B285-A4BC89DBE825}" type="pres">
      <dgm:prSet presAssocID="{2FC45525-AA97-4B4A-8FF9-C0194B59C9B6}" presName="composite3" presStyleCnt="0"/>
      <dgm:spPr/>
    </dgm:pt>
    <dgm:pt modelId="{E4B30254-62CE-4FC7-ACDB-34F7C29C8FC1}" type="pres">
      <dgm:prSet presAssocID="{2FC45525-AA97-4B4A-8FF9-C0194B59C9B6}" presName="background3" presStyleLbl="node3" presStyleIdx="2" presStyleCnt="3"/>
      <dgm:spPr>
        <a:solidFill>
          <a:schemeClr val="accent6">
            <a:lumMod val="75000"/>
          </a:schemeClr>
        </a:solidFill>
      </dgm:spPr>
    </dgm:pt>
    <dgm:pt modelId="{A01D60D0-5971-4235-82B7-AC8816DC8CA1}" type="pres">
      <dgm:prSet presAssocID="{2FC45525-AA97-4B4A-8FF9-C0194B59C9B6}" presName="text3" presStyleLbl="fgAcc3" presStyleIdx="2" presStyleCnt="3" custScaleX="134192" custLinFactNeighborX="1520" custLinFactNeighborY="60655">
        <dgm:presLayoutVars>
          <dgm:chPref val="3"/>
        </dgm:presLayoutVars>
      </dgm:prSet>
      <dgm:spPr/>
    </dgm:pt>
    <dgm:pt modelId="{51C9AA57-AD2E-4447-904D-F30F2BBB69C2}" type="pres">
      <dgm:prSet presAssocID="{2FC45525-AA97-4B4A-8FF9-C0194B59C9B6}" presName="hierChild4" presStyleCnt="0"/>
      <dgm:spPr/>
    </dgm:pt>
    <dgm:pt modelId="{4884351B-6756-4BF7-B015-3C4036CBA180}" type="pres">
      <dgm:prSet presAssocID="{D5E690F4-4600-45DB-8526-384B35B8A1C4}" presName="hierRoot1" presStyleCnt="0"/>
      <dgm:spPr/>
    </dgm:pt>
    <dgm:pt modelId="{C7C5D69D-4900-4C12-B14B-14548BD835AF}" type="pres">
      <dgm:prSet presAssocID="{D5E690F4-4600-45DB-8526-384B35B8A1C4}" presName="composite" presStyleCnt="0"/>
      <dgm:spPr/>
    </dgm:pt>
    <dgm:pt modelId="{EE51B7BF-39CA-4818-ACB9-8952DA238CEA}" type="pres">
      <dgm:prSet presAssocID="{D5E690F4-4600-45DB-8526-384B35B8A1C4}" presName="background" presStyleLbl="node0" presStyleIdx="1" presStyleCnt="4"/>
      <dgm:spPr>
        <a:solidFill>
          <a:schemeClr val="accent6">
            <a:lumMod val="60000"/>
            <a:lumOff val="40000"/>
          </a:schemeClr>
        </a:solidFill>
      </dgm:spPr>
    </dgm:pt>
    <dgm:pt modelId="{EF49B91C-630F-4644-A02C-773E6943F4D0}" type="pres">
      <dgm:prSet presAssocID="{D5E690F4-4600-45DB-8526-384B35B8A1C4}" presName="text" presStyleLbl="fgAcc0" presStyleIdx="1" presStyleCnt="4" custScaleX="136486" custScaleY="76887" custLinFactX="100000" custLinFactNeighborX="126174" custLinFactNeighborY="2413">
        <dgm:presLayoutVars>
          <dgm:chPref val="3"/>
        </dgm:presLayoutVars>
      </dgm:prSet>
      <dgm:spPr/>
    </dgm:pt>
    <dgm:pt modelId="{4951862D-3278-42B0-B051-3850338D082E}" type="pres">
      <dgm:prSet presAssocID="{D5E690F4-4600-45DB-8526-384B35B8A1C4}" presName="hierChild2" presStyleCnt="0"/>
      <dgm:spPr/>
    </dgm:pt>
    <dgm:pt modelId="{D6431C2C-D4C3-45ED-A01D-6F2440F092A2}" type="pres">
      <dgm:prSet presAssocID="{ED52942D-C165-44CA-8793-75927BA9ACC8}" presName="hierRoot1" presStyleCnt="0"/>
      <dgm:spPr/>
    </dgm:pt>
    <dgm:pt modelId="{A84E5D5E-2C49-4C81-BE89-D60AFF8EBA8E}" type="pres">
      <dgm:prSet presAssocID="{ED52942D-C165-44CA-8793-75927BA9ACC8}" presName="composite" presStyleCnt="0"/>
      <dgm:spPr/>
    </dgm:pt>
    <dgm:pt modelId="{53A84425-EF59-4960-9B2A-6C8D9D9F2120}" type="pres">
      <dgm:prSet presAssocID="{ED52942D-C165-44CA-8793-75927BA9ACC8}" presName="background" presStyleLbl="node0" presStyleIdx="2" presStyleCnt="4"/>
      <dgm:spPr>
        <a:solidFill>
          <a:schemeClr val="accent6">
            <a:lumMod val="60000"/>
            <a:lumOff val="40000"/>
          </a:schemeClr>
        </a:solidFill>
      </dgm:spPr>
    </dgm:pt>
    <dgm:pt modelId="{9D509F5A-B6B2-4587-A56B-8FE939B59A42}" type="pres">
      <dgm:prSet presAssocID="{ED52942D-C165-44CA-8793-75927BA9ACC8}" presName="text" presStyleLbl="fgAcc0" presStyleIdx="2" presStyleCnt="4" custScaleX="133989" custScaleY="76887" custLinFactY="17288" custLinFactNeighborX="70280" custLinFactNeighborY="100000">
        <dgm:presLayoutVars>
          <dgm:chPref val="3"/>
        </dgm:presLayoutVars>
      </dgm:prSet>
      <dgm:spPr/>
    </dgm:pt>
    <dgm:pt modelId="{606D05F7-ECBD-4EAE-8523-A151F0B4CEAE}" type="pres">
      <dgm:prSet presAssocID="{ED52942D-C165-44CA-8793-75927BA9ACC8}" presName="hierChild2" presStyleCnt="0"/>
      <dgm:spPr/>
    </dgm:pt>
    <dgm:pt modelId="{5168D51E-F47D-48CF-AA32-A3EFF40F037A}" type="pres">
      <dgm:prSet presAssocID="{93540CB9-C62D-4426-96F6-936A4A6DE770}" presName="hierRoot1" presStyleCnt="0"/>
      <dgm:spPr/>
    </dgm:pt>
    <dgm:pt modelId="{D4396EBA-4C77-4744-897B-2AA3FFD120D4}" type="pres">
      <dgm:prSet presAssocID="{93540CB9-C62D-4426-96F6-936A4A6DE770}" presName="composite" presStyleCnt="0"/>
      <dgm:spPr/>
    </dgm:pt>
    <dgm:pt modelId="{4286631E-0A00-4F3B-A873-7CA6BA1D5025}" type="pres">
      <dgm:prSet presAssocID="{93540CB9-C62D-4426-96F6-936A4A6DE770}" presName="background" presStyleLbl="node0" presStyleIdx="3" presStyleCnt="4"/>
      <dgm:spPr>
        <a:solidFill>
          <a:schemeClr val="accent6">
            <a:lumMod val="60000"/>
            <a:lumOff val="40000"/>
          </a:schemeClr>
        </a:solidFill>
      </dgm:spPr>
    </dgm:pt>
    <dgm:pt modelId="{0537363B-F563-43BE-B0E7-0CE98C928447}" type="pres">
      <dgm:prSet presAssocID="{93540CB9-C62D-4426-96F6-936A4A6DE770}" presName="text" presStyleLbl="fgAcc0" presStyleIdx="3" presStyleCnt="4" custScaleX="133481" custScaleY="80580" custLinFactY="100000" custLinFactNeighborX="-85590" custLinFactNeighborY="126040">
        <dgm:presLayoutVars>
          <dgm:chPref val="3"/>
        </dgm:presLayoutVars>
      </dgm:prSet>
      <dgm:spPr/>
    </dgm:pt>
    <dgm:pt modelId="{739D0209-1E15-451C-AB94-0F3DACD3EE49}" type="pres">
      <dgm:prSet presAssocID="{93540CB9-C62D-4426-96F6-936A4A6DE770}" presName="hierChild2" presStyleCnt="0"/>
      <dgm:spPr/>
    </dgm:pt>
  </dgm:ptLst>
  <dgm:cxnLst>
    <dgm:cxn modelId="{CC453C0A-31A0-4921-81F5-31380425C851}" srcId="{429DE35C-2F22-4888-89BD-BB2E8E9CAAC4}" destId="{2FC45525-AA97-4B4A-8FF9-C0194B59C9B6}" srcOrd="2" destOrd="0" parTransId="{E13FB5A9-A02D-4C72-A586-7F722BBFE4B2}" sibTransId="{915962DE-7CB2-415A-BFC7-8FFD2B49F081}"/>
    <dgm:cxn modelId="{86E7DE14-854B-4D90-8F3E-156FAEC60ABA}" type="presOf" srcId="{A1F926CF-92E3-4568-B624-2FC175B7A7A5}" destId="{BF2DF683-6100-4BF1-A01B-9B3ED292CF62}" srcOrd="0" destOrd="0" presId="urn:microsoft.com/office/officeart/2005/8/layout/hierarchy1"/>
    <dgm:cxn modelId="{C6F81C23-05D9-47ED-8BA9-787377E37CC7}" type="presOf" srcId="{9B269C61-28C9-4B90-82C9-D0689D75346D}" destId="{0AF53A08-0506-4AFF-B38F-9C0FB7020738}" srcOrd="0" destOrd="0" presId="urn:microsoft.com/office/officeart/2005/8/layout/hierarchy1"/>
    <dgm:cxn modelId="{702B1324-D686-4E93-A8E0-81ADE13A31A9}" srcId="{429DE35C-2F22-4888-89BD-BB2E8E9CAAC4}" destId="{B644CF27-26AC-44BF-9E60-9E0C995D2767}" srcOrd="0" destOrd="0" parTransId="{71059C81-D814-4215-A871-9EA423C0EFA9}" sibTransId="{B55AAA76-5E11-4B66-817E-4D0EB64E2460}"/>
    <dgm:cxn modelId="{1360A624-C618-4356-9CE5-FF01D245145E}" type="presOf" srcId="{E13FB5A9-A02D-4C72-A586-7F722BBFE4B2}" destId="{9659B43B-5263-47EC-A6E1-331E20971F78}" srcOrd="0" destOrd="0" presId="urn:microsoft.com/office/officeart/2005/8/layout/hierarchy1"/>
    <dgm:cxn modelId="{06587A2E-320A-4B8F-AB4F-C4B85A1DA49B}" srcId="{429DE35C-2F22-4888-89BD-BB2E8E9CAAC4}" destId="{22973150-DDE4-4CEA-85C8-C870910E52CD}" srcOrd="1" destOrd="0" parTransId="{A1F926CF-92E3-4568-B624-2FC175B7A7A5}" sibTransId="{B72093BA-6301-4620-947E-96688579A5FA}"/>
    <dgm:cxn modelId="{A01D6031-7BD1-4786-9EDF-1D27AE503667}" type="presOf" srcId="{E9524E9B-5F04-4652-A0D7-F3F89FF566ED}" destId="{B607284D-429F-4FE6-9D5C-B5273880009E}" srcOrd="0" destOrd="0" presId="urn:microsoft.com/office/officeart/2005/8/layout/hierarchy1"/>
    <dgm:cxn modelId="{36054B61-56D6-4D28-9422-06DCF5789F16}" srcId="{9B269C61-28C9-4B90-82C9-D0689D75346D}" destId="{4C065692-5ED4-4758-B6A9-9DA4A3DCC4E9}" srcOrd="0" destOrd="0" parTransId="{5AED1E66-48B3-4357-B4E0-812948A4E3A4}" sibTransId="{E0C26F42-A4BC-4B95-AAC8-E7C01FB62E21}"/>
    <dgm:cxn modelId="{9BBB3D47-1CEE-4867-9120-EA5E4AD4DD0B}" type="presOf" srcId="{ED52942D-C165-44CA-8793-75927BA9ACC8}" destId="{9D509F5A-B6B2-4587-A56B-8FE939B59A42}" srcOrd="0" destOrd="0" presId="urn:microsoft.com/office/officeart/2005/8/layout/hierarchy1"/>
    <dgm:cxn modelId="{D84D9370-3D8D-4157-AC0C-5E3760505D01}" type="presOf" srcId="{71059C81-D814-4215-A871-9EA423C0EFA9}" destId="{EE76F4FA-4950-4097-A04C-D5D2347344EA}" srcOrd="0" destOrd="0" presId="urn:microsoft.com/office/officeart/2005/8/layout/hierarchy1"/>
    <dgm:cxn modelId="{9135A570-CDA6-460E-B737-500C2325BA45}" srcId="{9B269C61-28C9-4B90-82C9-D0689D75346D}" destId="{D5E690F4-4600-45DB-8526-384B35B8A1C4}" srcOrd="1" destOrd="0" parTransId="{EB4DD6F6-4481-4E18-A4E5-5651B74549FB}" sibTransId="{314C3603-19B3-4A89-AFF2-619A06D3FA07}"/>
    <dgm:cxn modelId="{AA4A2C82-F4B9-4611-9F4B-D1AA9192645F}" type="presOf" srcId="{93540CB9-C62D-4426-96F6-936A4A6DE770}" destId="{0537363B-F563-43BE-B0E7-0CE98C928447}" srcOrd="0" destOrd="0" presId="urn:microsoft.com/office/officeart/2005/8/layout/hierarchy1"/>
    <dgm:cxn modelId="{907E8D8A-CB1E-44C8-A86D-CA328AED5B33}" type="presOf" srcId="{4C065692-5ED4-4758-B6A9-9DA4A3DCC4E9}" destId="{C2003AEE-4F87-40CB-8ECF-F2DAEF1D8FE7}" srcOrd="0" destOrd="0" presId="urn:microsoft.com/office/officeart/2005/8/layout/hierarchy1"/>
    <dgm:cxn modelId="{7A466995-9A9D-490E-BE84-0956FA0F4024}" type="presOf" srcId="{22973150-DDE4-4CEA-85C8-C870910E52CD}" destId="{F5BCE926-AFB3-460B-90FA-0D85EC1C0328}" srcOrd="0" destOrd="0" presId="urn:microsoft.com/office/officeart/2005/8/layout/hierarchy1"/>
    <dgm:cxn modelId="{251AD4B2-C1A1-4CF0-B9D8-61D24EB6559E}" type="presOf" srcId="{2FC45525-AA97-4B4A-8FF9-C0194B59C9B6}" destId="{A01D60D0-5971-4235-82B7-AC8816DC8CA1}" srcOrd="0" destOrd="0" presId="urn:microsoft.com/office/officeart/2005/8/layout/hierarchy1"/>
    <dgm:cxn modelId="{07D736B9-12E4-4A5F-A704-B3915748324B}" srcId="{9B269C61-28C9-4B90-82C9-D0689D75346D}" destId="{ED52942D-C165-44CA-8793-75927BA9ACC8}" srcOrd="2" destOrd="0" parTransId="{F97ECE41-DA8D-4370-933A-B2511C455357}" sibTransId="{1673BDAE-A848-48E7-A4D7-D2EE6D284DE6}"/>
    <dgm:cxn modelId="{02C0B8BA-745A-4204-8D68-F2056266727A}" type="presOf" srcId="{D5E690F4-4600-45DB-8526-384B35B8A1C4}" destId="{EF49B91C-630F-4644-A02C-773E6943F4D0}" srcOrd="0" destOrd="0" presId="urn:microsoft.com/office/officeart/2005/8/layout/hierarchy1"/>
    <dgm:cxn modelId="{F6CBF2BA-1F73-40FF-A219-9136D13BE38B}" srcId="{9B269C61-28C9-4B90-82C9-D0689D75346D}" destId="{93540CB9-C62D-4426-96F6-936A4A6DE770}" srcOrd="3" destOrd="0" parTransId="{057C0120-4C7B-4658-81B7-A80282EEE3AB}" sibTransId="{E5E5259A-6217-4DD6-96E8-8C137EB8BE91}"/>
    <dgm:cxn modelId="{D560AEBE-1C77-4EF1-ABA6-BB7A44AC84E5}" type="presOf" srcId="{B644CF27-26AC-44BF-9E60-9E0C995D2767}" destId="{F9C1D84A-77AA-4C8F-AF68-6F6CDD65D705}" srcOrd="0" destOrd="0" presId="urn:microsoft.com/office/officeart/2005/8/layout/hierarchy1"/>
    <dgm:cxn modelId="{1A8D7FC4-6701-45F9-8AEF-E4CD4069C0F1}" type="presOf" srcId="{429DE35C-2F22-4888-89BD-BB2E8E9CAAC4}" destId="{4657D608-73A5-479F-8A3A-EFFA877EB43C}" srcOrd="0" destOrd="0" presId="urn:microsoft.com/office/officeart/2005/8/layout/hierarchy1"/>
    <dgm:cxn modelId="{A2B494F3-2E53-4313-9ECC-B6098AB6503D}" srcId="{4C065692-5ED4-4758-B6A9-9DA4A3DCC4E9}" destId="{429DE35C-2F22-4888-89BD-BB2E8E9CAAC4}" srcOrd="0" destOrd="0" parTransId="{E9524E9B-5F04-4652-A0D7-F3F89FF566ED}" sibTransId="{1C52A9A2-D782-40E3-BA8E-B00DAE6C30DB}"/>
    <dgm:cxn modelId="{EA8F41D2-DE4C-42BF-BF37-B071602745B9}" type="presParOf" srcId="{0AF53A08-0506-4AFF-B38F-9C0FB7020738}" destId="{90D7FF76-35D2-4267-A30C-5990BA1AFA3D}" srcOrd="0" destOrd="0" presId="urn:microsoft.com/office/officeart/2005/8/layout/hierarchy1"/>
    <dgm:cxn modelId="{DA93D163-D76F-464C-867E-9F67ED1BA19A}" type="presParOf" srcId="{90D7FF76-35D2-4267-A30C-5990BA1AFA3D}" destId="{854CF433-779C-446B-A8CB-263BA5A6AF1D}" srcOrd="0" destOrd="0" presId="urn:microsoft.com/office/officeart/2005/8/layout/hierarchy1"/>
    <dgm:cxn modelId="{8AC4FA80-FEF3-464B-A259-C20962DC27D1}" type="presParOf" srcId="{854CF433-779C-446B-A8CB-263BA5A6AF1D}" destId="{35DB7A63-32FE-4F6F-B4CF-2D432C38F8C1}" srcOrd="0" destOrd="0" presId="urn:microsoft.com/office/officeart/2005/8/layout/hierarchy1"/>
    <dgm:cxn modelId="{75F35808-FD62-4F55-9CE9-13592EFB121B}" type="presParOf" srcId="{854CF433-779C-446B-A8CB-263BA5A6AF1D}" destId="{C2003AEE-4F87-40CB-8ECF-F2DAEF1D8FE7}" srcOrd="1" destOrd="0" presId="urn:microsoft.com/office/officeart/2005/8/layout/hierarchy1"/>
    <dgm:cxn modelId="{8F116014-764A-4AFD-98B8-A8D0F279DF40}" type="presParOf" srcId="{90D7FF76-35D2-4267-A30C-5990BA1AFA3D}" destId="{4E7160E0-19D8-4225-AEA1-A21AA98869AC}" srcOrd="1" destOrd="0" presId="urn:microsoft.com/office/officeart/2005/8/layout/hierarchy1"/>
    <dgm:cxn modelId="{C4C3F2C7-11BC-4924-ABB8-F6D7623C7687}" type="presParOf" srcId="{4E7160E0-19D8-4225-AEA1-A21AA98869AC}" destId="{B607284D-429F-4FE6-9D5C-B5273880009E}" srcOrd="0" destOrd="0" presId="urn:microsoft.com/office/officeart/2005/8/layout/hierarchy1"/>
    <dgm:cxn modelId="{20549399-77F4-49EE-9678-0E6306CB49A3}" type="presParOf" srcId="{4E7160E0-19D8-4225-AEA1-A21AA98869AC}" destId="{3638E91E-F7DA-430B-A017-3BAE35CD68C6}" srcOrd="1" destOrd="0" presId="urn:microsoft.com/office/officeart/2005/8/layout/hierarchy1"/>
    <dgm:cxn modelId="{2893FDE8-F916-40D2-AA8F-9025D34E2F25}" type="presParOf" srcId="{3638E91E-F7DA-430B-A017-3BAE35CD68C6}" destId="{3888D78F-BD85-4C26-96B9-E4208B3611BC}" srcOrd="0" destOrd="0" presId="urn:microsoft.com/office/officeart/2005/8/layout/hierarchy1"/>
    <dgm:cxn modelId="{7AAEA356-29A8-4F79-8475-D22F0152B312}" type="presParOf" srcId="{3888D78F-BD85-4C26-96B9-E4208B3611BC}" destId="{F0154244-41D6-4F54-AA7F-9AB8EBCE07ED}" srcOrd="0" destOrd="0" presId="urn:microsoft.com/office/officeart/2005/8/layout/hierarchy1"/>
    <dgm:cxn modelId="{1A8D096C-8C47-4D4A-8492-350FF8E807FD}" type="presParOf" srcId="{3888D78F-BD85-4C26-96B9-E4208B3611BC}" destId="{4657D608-73A5-479F-8A3A-EFFA877EB43C}" srcOrd="1" destOrd="0" presId="urn:microsoft.com/office/officeart/2005/8/layout/hierarchy1"/>
    <dgm:cxn modelId="{F5DA73CE-2675-4570-820D-3BB1E92B2768}" type="presParOf" srcId="{3638E91E-F7DA-430B-A017-3BAE35CD68C6}" destId="{DAAF580B-3DE4-453C-B04C-0E425353A137}" srcOrd="1" destOrd="0" presId="urn:microsoft.com/office/officeart/2005/8/layout/hierarchy1"/>
    <dgm:cxn modelId="{0D598DE8-0116-4289-B77A-DD05517C8130}" type="presParOf" srcId="{DAAF580B-3DE4-453C-B04C-0E425353A137}" destId="{EE76F4FA-4950-4097-A04C-D5D2347344EA}" srcOrd="0" destOrd="0" presId="urn:microsoft.com/office/officeart/2005/8/layout/hierarchy1"/>
    <dgm:cxn modelId="{DF152E57-DBDC-4E2D-9CB9-C86FD985668F}" type="presParOf" srcId="{DAAF580B-3DE4-453C-B04C-0E425353A137}" destId="{B2507465-3226-4EFB-B799-D9247BCEF232}" srcOrd="1" destOrd="0" presId="urn:microsoft.com/office/officeart/2005/8/layout/hierarchy1"/>
    <dgm:cxn modelId="{B356E2CD-DE4E-47D4-AD05-9449715EE6FE}" type="presParOf" srcId="{B2507465-3226-4EFB-B799-D9247BCEF232}" destId="{9535E5FD-6603-413A-A340-3EBB314B11E8}" srcOrd="0" destOrd="0" presId="urn:microsoft.com/office/officeart/2005/8/layout/hierarchy1"/>
    <dgm:cxn modelId="{8EB7B259-5F87-4E2A-9C9C-71E7719AE6CB}" type="presParOf" srcId="{9535E5FD-6603-413A-A340-3EBB314B11E8}" destId="{9E66493C-7D9E-4CEF-9033-9B65D0ACD825}" srcOrd="0" destOrd="0" presId="urn:microsoft.com/office/officeart/2005/8/layout/hierarchy1"/>
    <dgm:cxn modelId="{19DC6148-B1FC-420F-8675-BA4DE704C4F0}" type="presParOf" srcId="{9535E5FD-6603-413A-A340-3EBB314B11E8}" destId="{F9C1D84A-77AA-4C8F-AF68-6F6CDD65D705}" srcOrd="1" destOrd="0" presId="urn:microsoft.com/office/officeart/2005/8/layout/hierarchy1"/>
    <dgm:cxn modelId="{D3FC8C31-DB9C-4E7C-9DDA-3070E7FA18BD}" type="presParOf" srcId="{B2507465-3226-4EFB-B799-D9247BCEF232}" destId="{FDD04447-B28C-46C7-AFF4-DC8AAF28842A}" srcOrd="1" destOrd="0" presId="urn:microsoft.com/office/officeart/2005/8/layout/hierarchy1"/>
    <dgm:cxn modelId="{1A3CA76C-2E1B-4560-A9C9-F882B6E1CCEA}" type="presParOf" srcId="{DAAF580B-3DE4-453C-B04C-0E425353A137}" destId="{BF2DF683-6100-4BF1-A01B-9B3ED292CF62}" srcOrd="2" destOrd="0" presId="urn:microsoft.com/office/officeart/2005/8/layout/hierarchy1"/>
    <dgm:cxn modelId="{480CF580-1218-4FFB-98EF-A9C041E00BC6}" type="presParOf" srcId="{DAAF580B-3DE4-453C-B04C-0E425353A137}" destId="{4C6D9AF1-F371-4BCE-B1F9-A2946455DAEB}" srcOrd="3" destOrd="0" presId="urn:microsoft.com/office/officeart/2005/8/layout/hierarchy1"/>
    <dgm:cxn modelId="{EFE3143F-0047-4BAD-B5F1-809D16D2E69A}" type="presParOf" srcId="{4C6D9AF1-F371-4BCE-B1F9-A2946455DAEB}" destId="{0F6C0644-8C44-4493-B31B-41541975A258}" srcOrd="0" destOrd="0" presId="urn:microsoft.com/office/officeart/2005/8/layout/hierarchy1"/>
    <dgm:cxn modelId="{716A4113-B2FB-489C-AD87-A980657550C7}" type="presParOf" srcId="{0F6C0644-8C44-4493-B31B-41541975A258}" destId="{DD53B275-44D8-48BC-B8C2-44317ABA29A9}" srcOrd="0" destOrd="0" presId="urn:microsoft.com/office/officeart/2005/8/layout/hierarchy1"/>
    <dgm:cxn modelId="{CA348C81-CEE8-4B4B-B9D4-E61F222301C3}" type="presParOf" srcId="{0F6C0644-8C44-4493-B31B-41541975A258}" destId="{F5BCE926-AFB3-460B-90FA-0D85EC1C0328}" srcOrd="1" destOrd="0" presId="urn:microsoft.com/office/officeart/2005/8/layout/hierarchy1"/>
    <dgm:cxn modelId="{7F7B0A7B-C767-4414-8154-B3CA6558078C}" type="presParOf" srcId="{4C6D9AF1-F371-4BCE-B1F9-A2946455DAEB}" destId="{7A8192F7-068D-4062-93B8-6D53D344FF96}" srcOrd="1" destOrd="0" presId="urn:microsoft.com/office/officeart/2005/8/layout/hierarchy1"/>
    <dgm:cxn modelId="{4F704AB9-8817-4B0E-9CCD-A4A2A3979EC4}" type="presParOf" srcId="{DAAF580B-3DE4-453C-B04C-0E425353A137}" destId="{9659B43B-5263-47EC-A6E1-331E20971F78}" srcOrd="4" destOrd="0" presId="urn:microsoft.com/office/officeart/2005/8/layout/hierarchy1"/>
    <dgm:cxn modelId="{69DBEFA9-1EDE-466D-A3E9-ED25F75C9D1C}" type="presParOf" srcId="{DAAF580B-3DE4-453C-B04C-0E425353A137}" destId="{41F7D2A8-6A98-46BA-A23B-11D8AC326107}" srcOrd="5" destOrd="0" presId="urn:microsoft.com/office/officeart/2005/8/layout/hierarchy1"/>
    <dgm:cxn modelId="{CB9BE47D-0BA5-487F-A099-E95325464954}" type="presParOf" srcId="{41F7D2A8-6A98-46BA-A23B-11D8AC326107}" destId="{D65BA79C-AF55-4D96-B285-A4BC89DBE825}" srcOrd="0" destOrd="0" presId="urn:microsoft.com/office/officeart/2005/8/layout/hierarchy1"/>
    <dgm:cxn modelId="{0285E378-FC48-40C7-94E9-F885208672EC}" type="presParOf" srcId="{D65BA79C-AF55-4D96-B285-A4BC89DBE825}" destId="{E4B30254-62CE-4FC7-ACDB-34F7C29C8FC1}" srcOrd="0" destOrd="0" presId="urn:microsoft.com/office/officeart/2005/8/layout/hierarchy1"/>
    <dgm:cxn modelId="{06740296-C324-4AEA-B3AD-C4AA56FF4067}" type="presParOf" srcId="{D65BA79C-AF55-4D96-B285-A4BC89DBE825}" destId="{A01D60D0-5971-4235-82B7-AC8816DC8CA1}" srcOrd="1" destOrd="0" presId="urn:microsoft.com/office/officeart/2005/8/layout/hierarchy1"/>
    <dgm:cxn modelId="{09877D9A-C718-4116-B861-4305EB534E1C}" type="presParOf" srcId="{41F7D2A8-6A98-46BA-A23B-11D8AC326107}" destId="{51C9AA57-AD2E-4447-904D-F30F2BBB69C2}" srcOrd="1" destOrd="0" presId="urn:microsoft.com/office/officeart/2005/8/layout/hierarchy1"/>
    <dgm:cxn modelId="{122617A2-40DB-4354-9998-1F067125B1F8}" type="presParOf" srcId="{0AF53A08-0506-4AFF-B38F-9C0FB7020738}" destId="{4884351B-6756-4BF7-B015-3C4036CBA180}" srcOrd="1" destOrd="0" presId="urn:microsoft.com/office/officeart/2005/8/layout/hierarchy1"/>
    <dgm:cxn modelId="{E312E76F-4F8B-45DE-8E58-DD730D8A7ECE}" type="presParOf" srcId="{4884351B-6756-4BF7-B015-3C4036CBA180}" destId="{C7C5D69D-4900-4C12-B14B-14548BD835AF}" srcOrd="0" destOrd="0" presId="urn:microsoft.com/office/officeart/2005/8/layout/hierarchy1"/>
    <dgm:cxn modelId="{BB34E898-5CD6-4569-9502-664BE3C81B41}" type="presParOf" srcId="{C7C5D69D-4900-4C12-B14B-14548BD835AF}" destId="{EE51B7BF-39CA-4818-ACB9-8952DA238CEA}" srcOrd="0" destOrd="0" presId="urn:microsoft.com/office/officeart/2005/8/layout/hierarchy1"/>
    <dgm:cxn modelId="{14ADD12B-47AF-41E9-AB6C-A4957E271404}" type="presParOf" srcId="{C7C5D69D-4900-4C12-B14B-14548BD835AF}" destId="{EF49B91C-630F-4644-A02C-773E6943F4D0}" srcOrd="1" destOrd="0" presId="urn:microsoft.com/office/officeart/2005/8/layout/hierarchy1"/>
    <dgm:cxn modelId="{0F469A51-1EEB-414F-9E04-6B841491F48D}" type="presParOf" srcId="{4884351B-6756-4BF7-B015-3C4036CBA180}" destId="{4951862D-3278-42B0-B051-3850338D082E}" srcOrd="1" destOrd="0" presId="urn:microsoft.com/office/officeart/2005/8/layout/hierarchy1"/>
    <dgm:cxn modelId="{FB06807C-F33D-43A3-94F6-31304C8F928F}" type="presParOf" srcId="{0AF53A08-0506-4AFF-B38F-9C0FB7020738}" destId="{D6431C2C-D4C3-45ED-A01D-6F2440F092A2}" srcOrd="2" destOrd="0" presId="urn:microsoft.com/office/officeart/2005/8/layout/hierarchy1"/>
    <dgm:cxn modelId="{FED0A9A4-1347-4D18-825E-DEE14347053C}" type="presParOf" srcId="{D6431C2C-D4C3-45ED-A01D-6F2440F092A2}" destId="{A84E5D5E-2C49-4C81-BE89-D60AFF8EBA8E}" srcOrd="0" destOrd="0" presId="urn:microsoft.com/office/officeart/2005/8/layout/hierarchy1"/>
    <dgm:cxn modelId="{FCCA8DBD-D2B5-42C5-BBA9-3CEA2C18E7A5}" type="presParOf" srcId="{A84E5D5E-2C49-4C81-BE89-D60AFF8EBA8E}" destId="{53A84425-EF59-4960-9B2A-6C8D9D9F2120}" srcOrd="0" destOrd="0" presId="urn:microsoft.com/office/officeart/2005/8/layout/hierarchy1"/>
    <dgm:cxn modelId="{5A68946C-3E2F-4111-9EB7-E9A5696A5252}" type="presParOf" srcId="{A84E5D5E-2C49-4C81-BE89-D60AFF8EBA8E}" destId="{9D509F5A-B6B2-4587-A56B-8FE939B59A42}" srcOrd="1" destOrd="0" presId="urn:microsoft.com/office/officeart/2005/8/layout/hierarchy1"/>
    <dgm:cxn modelId="{56C4320C-24DC-4287-B211-907306F3AF1B}" type="presParOf" srcId="{D6431C2C-D4C3-45ED-A01D-6F2440F092A2}" destId="{606D05F7-ECBD-4EAE-8523-A151F0B4CEAE}" srcOrd="1" destOrd="0" presId="urn:microsoft.com/office/officeart/2005/8/layout/hierarchy1"/>
    <dgm:cxn modelId="{A19E953A-E7CA-4BCF-A304-D3657F892BE4}" type="presParOf" srcId="{0AF53A08-0506-4AFF-B38F-9C0FB7020738}" destId="{5168D51E-F47D-48CF-AA32-A3EFF40F037A}" srcOrd="3" destOrd="0" presId="urn:microsoft.com/office/officeart/2005/8/layout/hierarchy1"/>
    <dgm:cxn modelId="{8EF02F69-F1CC-481C-8397-96BD6D916CC6}" type="presParOf" srcId="{5168D51E-F47D-48CF-AA32-A3EFF40F037A}" destId="{D4396EBA-4C77-4744-897B-2AA3FFD120D4}" srcOrd="0" destOrd="0" presId="urn:microsoft.com/office/officeart/2005/8/layout/hierarchy1"/>
    <dgm:cxn modelId="{A40C3452-E35C-409B-B4C7-E7CFEF0A6E89}" type="presParOf" srcId="{D4396EBA-4C77-4744-897B-2AA3FFD120D4}" destId="{4286631E-0A00-4F3B-A873-7CA6BA1D5025}" srcOrd="0" destOrd="0" presId="urn:microsoft.com/office/officeart/2005/8/layout/hierarchy1"/>
    <dgm:cxn modelId="{2575D786-16AC-4456-88C2-C196515A9DF4}" type="presParOf" srcId="{D4396EBA-4C77-4744-897B-2AA3FFD120D4}" destId="{0537363B-F563-43BE-B0E7-0CE98C928447}" srcOrd="1" destOrd="0" presId="urn:microsoft.com/office/officeart/2005/8/layout/hierarchy1"/>
    <dgm:cxn modelId="{79F657EE-8186-4ED7-9E3C-E8B99D3EB22B}" type="presParOf" srcId="{5168D51E-F47D-48CF-AA32-A3EFF40F037A}" destId="{739D0209-1E15-451C-AB94-0F3DACD3EE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D9B0A6-B145-4C85-9402-B9FDD30F25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98C8739-8A67-4B73-9A36-93B51AEA9BCF}">
      <dgm:prSet custT="1"/>
      <dgm:spPr>
        <a:noFill/>
        <a:ln>
          <a:solidFill>
            <a:srgbClr val="333399"/>
          </a:solidFill>
        </a:ln>
      </dgm:spPr>
      <dgm:t>
        <a:bodyPr/>
        <a:lstStyle/>
        <a:p>
          <a:r>
            <a:rPr lang="es-CO" sz="800" b="1" i="1" dirty="0">
              <a:solidFill>
                <a:schemeClr val="tx1"/>
              </a:solidFill>
            </a:rPr>
            <a:t>Propósito:</a:t>
          </a:r>
          <a:r>
            <a:rPr lang="es-CO" sz="800" b="1" dirty="0">
              <a:solidFill>
                <a:schemeClr val="tx1"/>
              </a:solidFill>
            </a:rPr>
            <a:t> Gestionar y planear proyectos en procura del mejoramiento de la gestión documental y la administración de archivos.</a:t>
          </a:r>
        </a:p>
      </dgm:t>
    </dgm:pt>
    <dgm:pt modelId="{CB910734-8A03-46DA-A6D2-5294CDBBD83F}" type="parTrans" cxnId="{410D65E3-FA16-4071-AC2F-4DA2EC6E371E}">
      <dgm:prSet/>
      <dgm:spPr/>
      <dgm:t>
        <a:bodyPr/>
        <a:lstStyle/>
        <a:p>
          <a:endParaRPr lang="es-CO" b="1"/>
        </a:p>
      </dgm:t>
    </dgm:pt>
    <dgm:pt modelId="{3E541326-2ADA-4F61-99E9-A1756EE83D28}" type="sibTrans" cxnId="{410D65E3-FA16-4071-AC2F-4DA2EC6E371E}">
      <dgm:prSet/>
      <dgm:spPr/>
      <dgm:t>
        <a:bodyPr/>
        <a:lstStyle/>
        <a:p>
          <a:endParaRPr lang="es-CO" b="1"/>
        </a:p>
      </dgm:t>
    </dgm:pt>
    <dgm:pt modelId="{3CF0F7EB-E55B-459D-966C-C44DD71BFF49}">
      <dgm:prSet custT="1"/>
      <dgm:spPr>
        <a:noFill/>
        <a:ln>
          <a:solidFill>
            <a:srgbClr val="333399"/>
          </a:solidFill>
        </a:ln>
      </dgm:spPr>
      <dgm:t>
        <a:bodyPr/>
        <a:lstStyle/>
        <a:p>
          <a:r>
            <a:rPr lang="es-CO" sz="700" b="1" i="1" dirty="0">
              <a:solidFill>
                <a:schemeClr val="tx1"/>
              </a:solidFill>
            </a:rPr>
            <a:t>Creación: </a:t>
          </a:r>
          <a:r>
            <a:rPr lang="es-CO" sz="700" b="1" i="0" dirty="0">
              <a:solidFill>
                <a:schemeClr val="tx1"/>
              </a:solidFill>
            </a:rPr>
            <a:t>Acuerdo 048 del 29 Dic/1994 Alcaldía de Cartagena</a:t>
          </a:r>
        </a:p>
        <a:p>
          <a:r>
            <a:rPr lang="es-CO" sz="700" b="1" i="1" dirty="0">
              <a:solidFill>
                <a:schemeClr val="tx1"/>
              </a:solidFill>
            </a:rPr>
            <a:t>Funciones</a:t>
          </a:r>
          <a:r>
            <a:rPr lang="es-CO" sz="700" b="1" dirty="0">
              <a:solidFill>
                <a:schemeClr val="tx1"/>
              </a:solidFill>
            </a:rPr>
            <a:t>: Decreto 0304 de Mayo/ 2003, modificado por Decreto 1701 de Dic/2015 - Alcaldía Mayor de Cartagena</a:t>
          </a:r>
        </a:p>
        <a:p>
          <a:r>
            <a:rPr lang="es-CO" sz="700" b="1" dirty="0">
              <a:solidFill>
                <a:schemeClr val="tx1"/>
              </a:solidFill>
            </a:rPr>
            <a:t>Acorde con Decreto 1080 de 2015 del AGN-Art. 2.8.2.1.6</a:t>
          </a:r>
        </a:p>
      </dgm:t>
    </dgm:pt>
    <dgm:pt modelId="{1331DF72-8320-42BA-9165-6867D5C33045}" type="parTrans" cxnId="{FC1D7EA0-4E62-47B8-9EE8-01D6AE442FC5}">
      <dgm:prSet/>
      <dgm:spPr/>
      <dgm:t>
        <a:bodyPr/>
        <a:lstStyle/>
        <a:p>
          <a:endParaRPr lang="es-CO" b="1"/>
        </a:p>
      </dgm:t>
    </dgm:pt>
    <dgm:pt modelId="{31D14425-1CDA-4664-8BC2-E7E082CC16E1}" type="sibTrans" cxnId="{FC1D7EA0-4E62-47B8-9EE8-01D6AE442FC5}">
      <dgm:prSet/>
      <dgm:spPr/>
      <dgm:t>
        <a:bodyPr/>
        <a:lstStyle/>
        <a:p>
          <a:endParaRPr lang="es-CO" b="1"/>
        </a:p>
      </dgm:t>
    </dgm:pt>
    <dgm:pt modelId="{D0039CD2-628E-4326-9F6A-46EF10B07824}" type="pres">
      <dgm:prSet presAssocID="{30D9B0A6-B145-4C85-9402-B9FDD30F2529}" presName="CompostProcess" presStyleCnt="0">
        <dgm:presLayoutVars>
          <dgm:dir/>
          <dgm:resizeHandles val="exact"/>
        </dgm:presLayoutVars>
      </dgm:prSet>
      <dgm:spPr/>
    </dgm:pt>
    <dgm:pt modelId="{1126E7CB-E24A-4339-A742-3BB0213D35A1}" type="pres">
      <dgm:prSet presAssocID="{30D9B0A6-B145-4C85-9402-B9FDD30F2529}" presName="arrow" presStyleLbl="bgShp" presStyleIdx="0" presStyleCnt="1" custLinFactNeighborX="8881" custLinFactNeighborY="9064"/>
      <dgm:spPr/>
    </dgm:pt>
    <dgm:pt modelId="{C6AFE9BC-9E1C-4375-80AC-E20350AEF830}" type="pres">
      <dgm:prSet presAssocID="{30D9B0A6-B145-4C85-9402-B9FDD30F2529}" presName="linearProcess" presStyleCnt="0"/>
      <dgm:spPr/>
    </dgm:pt>
    <dgm:pt modelId="{9BA21A9E-7349-44F0-8682-0BBDB484C764}" type="pres">
      <dgm:prSet presAssocID="{298C8739-8A67-4B73-9A36-93B51AEA9BCF}" presName="textNode" presStyleLbl="node1" presStyleIdx="0" presStyleCnt="2" custLinFactX="94893" custLinFactNeighborX="100000" custLinFactNeighborY="-2095">
        <dgm:presLayoutVars>
          <dgm:bulletEnabled val="1"/>
        </dgm:presLayoutVars>
      </dgm:prSet>
      <dgm:spPr/>
    </dgm:pt>
    <dgm:pt modelId="{E5FC522C-E516-4992-85BB-7CEE08447E06}" type="pres">
      <dgm:prSet presAssocID="{3E541326-2ADA-4F61-99E9-A1756EE83D28}" presName="sibTrans" presStyleCnt="0"/>
      <dgm:spPr/>
    </dgm:pt>
    <dgm:pt modelId="{F11571FA-788E-450D-AD4C-BD2E2E9AB8CB}" type="pres">
      <dgm:prSet presAssocID="{3CF0F7EB-E55B-459D-966C-C44DD71BFF49}" presName="textNode" presStyleLbl="node1" presStyleIdx="1" presStyleCnt="2" custScaleY="138306" custLinFactX="-100000" custLinFactNeighborX="-100143" custLinFactNeighborY="-9075">
        <dgm:presLayoutVars>
          <dgm:bulletEnabled val="1"/>
        </dgm:presLayoutVars>
      </dgm:prSet>
      <dgm:spPr/>
    </dgm:pt>
  </dgm:ptLst>
  <dgm:cxnLst>
    <dgm:cxn modelId="{6325EC74-7481-43C7-BAFF-B24B8325FAB6}" type="presOf" srcId="{3CF0F7EB-E55B-459D-966C-C44DD71BFF49}" destId="{F11571FA-788E-450D-AD4C-BD2E2E9AB8CB}" srcOrd="0" destOrd="0" presId="urn:microsoft.com/office/officeart/2005/8/layout/hProcess9"/>
    <dgm:cxn modelId="{A744119E-52DB-4D93-A321-E42A03A3A072}" type="presOf" srcId="{30D9B0A6-B145-4C85-9402-B9FDD30F2529}" destId="{D0039CD2-628E-4326-9F6A-46EF10B07824}" srcOrd="0" destOrd="0" presId="urn:microsoft.com/office/officeart/2005/8/layout/hProcess9"/>
    <dgm:cxn modelId="{66F8349E-F5D4-48CF-8909-91F68F99CACA}" type="presOf" srcId="{298C8739-8A67-4B73-9A36-93B51AEA9BCF}" destId="{9BA21A9E-7349-44F0-8682-0BBDB484C764}" srcOrd="0" destOrd="0" presId="urn:microsoft.com/office/officeart/2005/8/layout/hProcess9"/>
    <dgm:cxn modelId="{FC1D7EA0-4E62-47B8-9EE8-01D6AE442FC5}" srcId="{30D9B0A6-B145-4C85-9402-B9FDD30F2529}" destId="{3CF0F7EB-E55B-459D-966C-C44DD71BFF49}" srcOrd="1" destOrd="0" parTransId="{1331DF72-8320-42BA-9165-6867D5C33045}" sibTransId="{31D14425-1CDA-4664-8BC2-E7E082CC16E1}"/>
    <dgm:cxn modelId="{410D65E3-FA16-4071-AC2F-4DA2EC6E371E}" srcId="{30D9B0A6-B145-4C85-9402-B9FDD30F2529}" destId="{298C8739-8A67-4B73-9A36-93B51AEA9BCF}" srcOrd="0" destOrd="0" parTransId="{CB910734-8A03-46DA-A6D2-5294CDBBD83F}" sibTransId="{3E541326-2ADA-4F61-99E9-A1756EE83D28}"/>
    <dgm:cxn modelId="{5A1872FB-D3CC-4CDA-A868-B874AB714275}" type="presParOf" srcId="{D0039CD2-628E-4326-9F6A-46EF10B07824}" destId="{1126E7CB-E24A-4339-A742-3BB0213D35A1}" srcOrd="0" destOrd="0" presId="urn:microsoft.com/office/officeart/2005/8/layout/hProcess9"/>
    <dgm:cxn modelId="{CA52D110-22FA-4A2A-B51D-C3D79C5BA8FF}" type="presParOf" srcId="{D0039CD2-628E-4326-9F6A-46EF10B07824}" destId="{C6AFE9BC-9E1C-4375-80AC-E20350AEF830}" srcOrd="1" destOrd="0" presId="urn:microsoft.com/office/officeart/2005/8/layout/hProcess9"/>
    <dgm:cxn modelId="{CA90D22B-39D7-4BE0-9544-FBA79B2012C8}" type="presParOf" srcId="{C6AFE9BC-9E1C-4375-80AC-E20350AEF830}" destId="{9BA21A9E-7349-44F0-8682-0BBDB484C764}" srcOrd="0" destOrd="0" presId="urn:microsoft.com/office/officeart/2005/8/layout/hProcess9"/>
    <dgm:cxn modelId="{F8F172BB-6D12-435D-9706-D843D1CA32DA}" type="presParOf" srcId="{C6AFE9BC-9E1C-4375-80AC-E20350AEF830}" destId="{E5FC522C-E516-4992-85BB-7CEE08447E06}" srcOrd="1" destOrd="0" presId="urn:microsoft.com/office/officeart/2005/8/layout/hProcess9"/>
    <dgm:cxn modelId="{C182197C-FE20-4BCA-BF3E-47443F26DE3B}" type="presParOf" srcId="{C6AFE9BC-9E1C-4375-80AC-E20350AEF830}" destId="{F11571FA-788E-450D-AD4C-BD2E2E9AB8CB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702A95-A4EF-4B4B-B8D8-09B2E33D46F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18114DC9-5AF1-4926-ABC1-3C5FEACC8772}">
      <dgm:prSet phldrT="[Texto]" custT="1"/>
      <dgm:spPr/>
      <dgm:t>
        <a:bodyPr/>
        <a:lstStyle/>
        <a:p>
          <a:r>
            <a:rPr lang="es-CO" sz="2400" dirty="0"/>
            <a:t> Instrumentos </a:t>
          </a:r>
        </a:p>
        <a:p>
          <a:r>
            <a:rPr lang="es-CO" sz="2400" dirty="0"/>
            <a:t>Archivísticos </a:t>
          </a:r>
        </a:p>
      </dgm:t>
    </dgm:pt>
    <dgm:pt modelId="{20E8677F-3729-4FD9-8D06-D921EA504ABC}" type="parTrans" cxnId="{251CD74C-6FE4-4C45-AD9B-6AEA0CEBCEE0}">
      <dgm:prSet/>
      <dgm:spPr/>
      <dgm:t>
        <a:bodyPr/>
        <a:lstStyle/>
        <a:p>
          <a:endParaRPr lang="es-CO"/>
        </a:p>
      </dgm:t>
    </dgm:pt>
    <dgm:pt modelId="{137039A6-9339-4E5E-9D59-551E40454610}" type="sibTrans" cxnId="{251CD74C-6FE4-4C45-AD9B-6AEA0CEBCEE0}">
      <dgm:prSet/>
      <dgm:spPr/>
      <dgm:t>
        <a:bodyPr/>
        <a:lstStyle/>
        <a:p>
          <a:endParaRPr lang="es-CO"/>
        </a:p>
      </dgm:t>
    </dgm:pt>
    <dgm:pt modelId="{E8A9F248-F48B-473D-859D-7C8661882022}">
      <dgm:prSet phldrT="[Texto]" custT="1"/>
      <dgm:spPr/>
      <dgm:t>
        <a:bodyPr/>
        <a:lstStyle/>
        <a:p>
          <a:r>
            <a:rPr lang="es-CO" sz="1200" dirty="0"/>
            <a:t>PINAR</a:t>
          </a:r>
        </a:p>
      </dgm:t>
    </dgm:pt>
    <dgm:pt modelId="{77E9FB34-E5E2-442F-817D-A83C59370D29}" type="parTrans" cxnId="{8B0FC627-452A-47DC-A54B-F1E68297ED1E}">
      <dgm:prSet/>
      <dgm:spPr/>
      <dgm:t>
        <a:bodyPr/>
        <a:lstStyle/>
        <a:p>
          <a:endParaRPr lang="es-CO"/>
        </a:p>
      </dgm:t>
    </dgm:pt>
    <dgm:pt modelId="{C9712A21-98ED-4576-8FA0-D2C2A87E2353}" type="sibTrans" cxnId="{8B0FC627-452A-47DC-A54B-F1E68297ED1E}">
      <dgm:prSet/>
      <dgm:spPr/>
      <dgm:t>
        <a:bodyPr/>
        <a:lstStyle/>
        <a:p>
          <a:endParaRPr lang="es-CO"/>
        </a:p>
      </dgm:t>
    </dgm:pt>
    <dgm:pt modelId="{50D4140E-A6DB-4503-AC34-77591437F886}">
      <dgm:prSet phldrT="[Texto]" custT="1"/>
      <dgm:spPr/>
      <dgm:t>
        <a:bodyPr/>
        <a:lstStyle/>
        <a:p>
          <a:r>
            <a:rPr lang="es-CO" sz="1200" dirty="0"/>
            <a:t>PROGRAMA GESTIÓN DOCUMENTAL</a:t>
          </a:r>
        </a:p>
      </dgm:t>
    </dgm:pt>
    <dgm:pt modelId="{20FBD3AF-3410-47D1-9F72-6E0574299D0B}" type="parTrans" cxnId="{61A380ED-D6B2-4F4C-809A-D53BB9CFEACD}">
      <dgm:prSet/>
      <dgm:spPr/>
      <dgm:t>
        <a:bodyPr/>
        <a:lstStyle/>
        <a:p>
          <a:endParaRPr lang="es-CO"/>
        </a:p>
      </dgm:t>
    </dgm:pt>
    <dgm:pt modelId="{475CA96D-EA4A-4518-B86E-BA3075BD6D55}" type="sibTrans" cxnId="{61A380ED-D6B2-4F4C-809A-D53BB9CFEACD}">
      <dgm:prSet/>
      <dgm:spPr/>
      <dgm:t>
        <a:bodyPr/>
        <a:lstStyle/>
        <a:p>
          <a:endParaRPr lang="es-CO"/>
        </a:p>
      </dgm:t>
    </dgm:pt>
    <dgm:pt modelId="{DA0C4D81-29A8-405F-8BBC-11299B489C17}">
      <dgm:prSet custT="1"/>
      <dgm:spPr/>
      <dgm:t>
        <a:bodyPr/>
        <a:lstStyle/>
        <a:p>
          <a:r>
            <a:rPr lang="es-MX" sz="1200" dirty="0"/>
            <a:t>SISTEMA INTEGRADO DE </a:t>
          </a:r>
          <a:r>
            <a:rPr lang="es-MX" sz="1100" dirty="0"/>
            <a:t>CONSERVACION</a:t>
          </a:r>
          <a:r>
            <a:rPr lang="es-MX" sz="1200" dirty="0"/>
            <a:t> -SIC</a:t>
          </a:r>
          <a:endParaRPr lang="es-CO" sz="1200" dirty="0"/>
        </a:p>
      </dgm:t>
    </dgm:pt>
    <dgm:pt modelId="{880DD704-88B6-4ECB-95BF-08E5B22B4884}" type="parTrans" cxnId="{8876E4D0-C143-445C-A5FF-CC94244AA3EB}">
      <dgm:prSet/>
      <dgm:spPr/>
      <dgm:t>
        <a:bodyPr/>
        <a:lstStyle/>
        <a:p>
          <a:endParaRPr lang="es-CO"/>
        </a:p>
      </dgm:t>
    </dgm:pt>
    <dgm:pt modelId="{6E71F446-4C96-4E4F-B60E-F9E1800CFFEF}" type="sibTrans" cxnId="{8876E4D0-C143-445C-A5FF-CC94244AA3EB}">
      <dgm:prSet/>
      <dgm:spPr/>
      <dgm:t>
        <a:bodyPr/>
        <a:lstStyle/>
        <a:p>
          <a:endParaRPr lang="es-CO"/>
        </a:p>
      </dgm:t>
    </dgm:pt>
    <dgm:pt modelId="{0B6FD22C-6E92-4E9D-9923-8B2A47BC4ED3}">
      <dgm:prSet custT="1"/>
      <dgm:spPr/>
      <dgm:t>
        <a:bodyPr/>
        <a:lstStyle/>
        <a:p>
          <a:r>
            <a:rPr lang="es-CO" sz="1200" dirty="0"/>
            <a:t>MODELO REQUISITOS SGDEA</a:t>
          </a:r>
        </a:p>
      </dgm:t>
    </dgm:pt>
    <dgm:pt modelId="{B5A556A8-E07B-4759-99DC-D65C657DDBEB}" type="parTrans" cxnId="{E0D270D1-1753-4592-8ADA-7BB744CB566E}">
      <dgm:prSet/>
      <dgm:spPr/>
      <dgm:t>
        <a:bodyPr/>
        <a:lstStyle/>
        <a:p>
          <a:endParaRPr lang="es-CO"/>
        </a:p>
      </dgm:t>
    </dgm:pt>
    <dgm:pt modelId="{97E03C82-A4F5-45F2-B095-0F01373CEB28}" type="sibTrans" cxnId="{E0D270D1-1753-4592-8ADA-7BB744CB566E}">
      <dgm:prSet/>
      <dgm:spPr/>
      <dgm:t>
        <a:bodyPr/>
        <a:lstStyle/>
        <a:p>
          <a:endParaRPr lang="es-CO"/>
        </a:p>
      </dgm:t>
    </dgm:pt>
    <dgm:pt modelId="{608DEFC7-D4C3-44C6-8174-D57257026897}">
      <dgm:prSet custT="1"/>
      <dgm:spPr/>
      <dgm:t>
        <a:bodyPr/>
        <a:lstStyle/>
        <a:p>
          <a:r>
            <a:rPr lang="es-CO" sz="1200" dirty="0"/>
            <a:t>DIAGNOSTICO PRESERVACION DIGITAL</a:t>
          </a:r>
        </a:p>
      </dgm:t>
    </dgm:pt>
    <dgm:pt modelId="{6A7E8755-E55A-41CB-8C51-8AFAACFC4207}" type="parTrans" cxnId="{608A89FC-6732-4489-8A2E-AA60D4965FF1}">
      <dgm:prSet/>
      <dgm:spPr/>
      <dgm:t>
        <a:bodyPr/>
        <a:lstStyle/>
        <a:p>
          <a:endParaRPr lang="es-CO"/>
        </a:p>
      </dgm:t>
    </dgm:pt>
    <dgm:pt modelId="{64E47711-996B-496A-8C89-7D98F107CDAB}" type="sibTrans" cxnId="{608A89FC-6732-4489-8A2E-AA60D4965FF1}">
      <dgm:prSet/>
      <dgm:spPr/>
      <dgm:t>
        <a:bodyPr/>
        <a:lstStyle/>
        <a:p>
          <a:endParaRPr lang="es-CO"/>
        </a:p>
      </dgm:t>
    </dgm:pt>
    <dgm:pt modelId="{F80912C6-8F1B-4FDA-BC66-E5A77A0CA851}">
      <dgm:prSet custT="1"/>
      <dgm:spPr/>
      <dgm:t>
        <a:bodyPr/>
        <a:lstStyle/>
        <a:p>
          <a:r>
            <a:rPr lang="es-CO" sz="1400" dirty="0"/>
            <a:t> </a:t>
          </a:r>
          <a:r>
            <a:rPr lang="es-ES" sz="1200" dirty="0"/>
            <a:t>POLÍTICA DE PRESERVACIÓN DIGITAL</a:t>
          </a:r>
          <a:endParaRPr lang="es-CO" sz="1400" dirty="0"/>
        </a:p>
      </dgm:t>
    </dgm:pt>
    <dgm:pt modelId="{AE263990-2729-4163-A44F-D9398CED4912}" type="parTrans" cxnId="{5943C4C5-42DC-4431-A0DA-AF59E38A73A7}">
      <dgm:prSet/>
      <dgm:spPr/>
      <dgm:t>
        <a:bodyPr/>
        <a:lstStyle/>
        <a:p>
          <a:endParaRPr lang="es-CO"/>
        </a:p>
      </dgm:t>
    </dgm:pt>
    <dgm:pt modelId="{DB38518B-61E5-482B-B8DE-E9B57A692748}" type="sibTrans" cxnId="{5943C4C5-42DC-4431-A0DA-AF59E38A73A7}">
      <dgm:prSet/>
      <dgm:spPr/>
      <dgm:t>
        <a:bodyPr/>
        <a:lstStyle/>
        <a:p>
          <a:endParaRPr lang="es-CO"/>
        </a:p>
      </dgm:t>
    </dgm:pt>
    <dgm:pt modelId="{277DE732-5E66-4D1D-A3E2-050D54748953}">
      <dgm:prSet custT="1"/>
      <dgm:spPr/>
      <dgm:t>
        <a:bodyPr/>
        <a:lstStyle/>
        <a:p>
          <a:r>
            <a:rPr lang="es-MX" sz="1200" dirty="0"/>
            <a:t>DIAGNOSTICO INTEGRAL DE ARCHIVO</a:t>
          </a:r>
          <a:endParaRPr lang="es-CO" sz="1200" dirty="0"/>
        </a:p>
      </dgm:t>
    </dgm:pt>
    <dgm:pt modelId="{0159E69A-66F1-460C-9DB0-31BE6E94C936}" type="parTrans" cxnId="{0A2ED085-BDA7-4B9E-8400-EF005ECD32C4}">
      <dgm:prSet/>
      <dgm:spPr/>
      <dgm:t>
        <a:bodyPr/>
        <a:lstStyle/>
        <a:p>
          <a:endParaRPr lang="es-CO"/>
        </a:p>
      </dgm:t>
    </dgm:pt>
    <dgm:pt modelId="{1FAABC26-DF19-4134-96EB-6CEB6A5581C3}" type="sibTrans" cxnId="{0A2ED085-BDA7-4B9E-8400-EF005ECD32C4}">
      <dgm:prSet/>
      <dgm:spPr/>
      <dgm:t>
        <a:bodyPr/>
        <a:lstStyle/>
        <a:p>
          <a:endParaRPr lang="es-CO"/>
        </a:p>
      </dgm:t>
    </dgm:pt>
    <dgm:pt modelId="{AA3F334A-5F9D-42B8-9A69-EB4360153F21}">
      <dgm:prSet custT="1"/>
      <dgm:spPr/>
      <dgm:t>
        <a:bodyPr/>
        <a:lstStyle/>
        <a:p>
          <a:r>
            <a:rPr lang="es-MX" sz="1200" dirty="0"/>
            <a:t>ESQUEMA DE PUBLICACIÓN</a:t>
          </a:r>
          <a:endParaRPr lang="es-CO" sz="1200" dirty="0"/>
        </a:p>
      </dgm:t>
    </dgm:pt>
    <dgm:pt modelId="{7825F95E-ACED-42B8-A27D-C7F5D4D6BB21}" type="parTrans" cxnId="{666C5B45-5A69-4DC1-9F50-28E10E51696B}">
      <dgm:prSet/>
      <dgm:spPr/>
      <dgm:t>
        <a:bodyPr/>
        <a:lstStyle/>
        <a:p>
          <a:endParaRPr lang="es-CO"/>
        </a:p>
      </dgm:t>
    </dgm:pt>
    <dgm:pt modelId="{9F9ADF58-F3C2-4DD3-A9BA-3F83B2E3A6AF}" type="sibTrans" cxnId="{666C5B45-5A69-4DC1-9F50-28E10E51696B}">
      <dgm:prSet/>
      <dgm:spPr/>
      <dgm:t>
        <a:bodyPr/>
        <a:lstStyle/>
        <a:p>
          <a:endParaRPr lang="es-CO"/>
        </a:p>
      </dgm:t>
    </dgm:pt>
    <dgm:pt modelId="{15D20FFC-9121-40A0-9EF9-A676F52E48F8}">
      <dgm:prSet custT="1"/>
      <dgm:spPr/>
      <dgm:t>
        <a:bodyPr/>
        <a:lstStyle/>
        <a:p>
          <a:r>
            <a:rPr lang="es-CO" sz="1200" dirty="0"/>
            <a:t>REGISTRO ACTIVOS DE INFORMACION</a:t>
          </a:r>
        </a:p>
      </dgm:t>
    </dgm:pt>
    <dgm:pt modelId="{D9AC80D0-4F50-4200-B4BE-09AB1D7ABF46}" type="parTrans" cxnId="{B454C51D-77EB-4E07-9F2F-91436AA1EC3D}">
      <dgm:prSet/>
      <dgm:spPr/>
      <dgm:t>
        <a:bodyPr/>
        <a:lstStyle/>
        <a:p>
          <a:endParaRPr lang="es-CO"/>
        </a:p>
      </dgm:t>
    </dgm:pt>
    <dgm:pt modelId="{678F8821-BE90-4B58-AD27-011ADA888106}" type="sibTrans" cxnId="{B454C51D-77EB-4E07-9F2F-91436AA1EC3D}">
      <dgm:prSet/>
      <dgm:spPr/>
      <dgm:t>
        <a:bodyPr/>
        <a:lstStyle/>
        <a:p>
          <a:endParaRPr lang="es-CO"/>
        </a:p>
      </dgm:t>
    </dgm:pt>
    <dgm:pt modelId="{7A30FE0F-BA3C-4E24-A4F9-950DA8815903}">
      <dgm:prSet custT="1"/>
      <dgm:spPr/>
      <dgm:t>
        <a:bodyPr/>
        <a:lstStyle/>
        <a:p>
          <a:r>
            <a:rPr lang="es-CO" sz="1100" dirty="0">
              <a:solidFill>
                <a:schemeClr val="bg1"/>
              </a:solidFill>
            </a:rPr>
            <a:t>INDICE DE INFORMACION CLASIFICADA Y RESERVADA</a:t>
          </a:r>
          <a:endParaRPr lang="es-CO" sz="1100" dirty="0"/>
        </a:p>
      </dgm:t>
    </dgm:pt>
    <dgm:pt modelId="{30CD454E-E1C2-4A50-AD26-0AD1C2AC849F}" type="parTrans" cxnId="{3C0A3768-A967-4A62-8818-C84BAD55E2F9}">
      <dgm:prSet/>
      <dgm:spPr/>
      <dgm:t>
        <a:bodyPr/>
        <a:lstStyle/>
        <a:p>
          <a:endParaRPr lang="es-CO"/>
        </a:p>
      </dgm:t>
    </dgm:pt>
    <dgm:pt modelId="{0EA0976A-632A-4E94-BB83-F9B5F1CF70B3}" type="sibTrans" cxnId="{3C0A3768-A967-4A62-8818-C84BAD55E2F9}">
      <dgm:prSet/>
      <dgm:spPr/>
      <dgm:t>
        <a:bodyPr/>
        <a:lstStyle/>
        <a:p>
          <a:endParaRPr lang="es-CO"/>
        </a:p>
      </dgm:t>
    </dgm:pt>
    <dgm:pt modelId="{A703A651-D01F-4308-9060-3ED202153B3E}" type="pres">
      <dgm:prSet presAssocID="{FC702A95-A4EF-4B4B-B8D8-09B2E33D46F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6AEF5A9-F688-4000-8652-7730FF8D8EEF}" type="pres">
      <dgm:prSet presAssocID="{18114DC9-5AF1-4926-ABC1-3C5FEACC8772}" presName="root1" presStyleCnt="0"/>
      <dgm:spPr/>
    </dgm:pt>
    <dgm:pt modelId="{E02D020B-9859-438A-A9E8-C1044754A736}" type="pres">
      <dgm:prSet presAssocID="{18114DC9-5AF1-4926-ABC1-3C5FEACC8772}" presName="LevelOneTextNode" presStyleLbl="node0" presStyleIdx="0" presStyleCnt="1" custScaleX="220842">
        <dgm:presLayoutVars>
          <dgm:chPref val="3"/>
        </dgm:presLayoutVars>
      </dgm:prSet>
      <dgm:spPr/>
    </dgm:pt>
    <dgm:pt modelId="{682F86B5-00A4-4B28-8F98-4CFC98D7DE21}" type="pres">
      <dgm:prSet presAssocID="{18114DC9-5AF1-4926-ABC1-3C5FEACC8772}" presName="level2hierChild" presStyleCnt="0"/>
      <dgm:spPr/>
    </dgm:pt>
    <dgm:pt modelId="{80326ECD-5C7D-4EF7-8F8C-49ACCBF7FCB8}" type="pres">
      <dgm:prSet presAssocID="{77E9FB34-E5E2-442F-817D-A83C59370D29}" presName="conn2-1" presStyleLbl="parChTrans1D2" presStyleIdx="0" presStyleCnt="10"/>
      <dgm:spPr/>
    </dgm:pt>
    <dgm:pt modelId="{E3EB87D6-39EF-451E-8475-23147F1F9989}" type="pres">
      <dgm:prSet presAssocID="{77E9FB34-E5E2-442F-817D-A83C59370D29}" presName="connTx" presStyleLbl="parChTrans1D2" presStyleIdx="0" presStyleCnt="10"/>
      <dgm:spPr/>
    </dgm:pt>
    <dgm:pt modelId="{28CAA667-1AC2-43CF-8F40-A02E15F9165A}" type="pres">
      <dgm:prSet presAssocID="{E8A9F248-F48B-473D-859D-7C8661882022}" presName="root2" presStyleCnt="0"/>
      <dgm:spPr/>
    </dgm:pt>
    <dgm:pt modelId="{6FAC7166-D9B1-47AC-AD51-E445C261F98A}" type="pres">
      <dgm:prSet presAssocID="{E8A9F248-F48B-473D-859D-7C8661882022}" presName="LevelTwoTextNode" presStyleLbl="node2" presStyleIdx="0" presStyleCnt="10" custScaleX="144197">
        <dgm:presLayoutVars>
          <dgm:chPref val="3"/>
        </dgm:presLayoutVars>
      </dgm:prSet>
      <dgm:spPr/>
    </dgm:pt>
    <dgm:pt modelId="{06787858-4D25-400A-8792-251C3E018F34}" type="pres">
      <dgm:prSet presAssocID="{E8A9F248-F48B-473D-859D-7C8661882022}" presName="level3hierChild" presStyleCnt="0"/>
      <dgm:spPr/>
    </dgm:pt>
    <dgm:pt modelId="{C75E46F5-28A9-4E07-8F73-0169924A2B01}" type="pres">
      <dgm:prSet presAssocID="{20FBD3AF-3410-47D1-9F72-6E0574299D0B}" presName="conn2-1" presStyleLbl="parChTrans1D2" presStyleIdx="1" presStyleCnt="10"/>
      <dgm:spPr/>
    </dgm:pt>
    <dgm:pt modelId="{938270F3-D0AE-46CA-BE6F-0024140C0291}" type="pres">
      <dgm:prSet presAssocID="{20FBD3AF-3410-47D1-9F72-6E0574299D0B}" presName="connTx" presStyleLbl="parChTrans1D2" presStyleIdx="1" presStyleCnt="10"/>
      <dgm:spPr/>
    </dgm:pt>
    <dgm:pt modelId="{02AC0560-FF90-4D0B-84BE-9D5C36DAF002}" type="pres">
      <dgm:prSet presAssocID="{50D4140E-A6DB-4503-AC34-77591437F886}" presName="root2" presStyleCnt="0"/>
      <dgm:spPr/>
    </dgm:pt>
    <dgm:pt modelId="{EDCD9101-55F1-4758-85A3-B1C63485D097}" type="pres">
      <dgm:prSet presAssocID="{50D4140E-A6DB-4503-AC34-77591437F886}" presName="LevelTwoTextNode" presStyleLbl="node2" presStyleIdx="1" presStyleCnt="10" custScaleX="144197">
        <dgm:presLayoutVars>
          <dgm:chPref val="3"/>
        </dgm:presLayoutVars>
      </dgm:prSet>
      <dgm:spPr/>
    </dgm:pt>
    <dgm:pt modelId="{9B3A5D33-BFE1-4BC3-BF05-9128D4DEFDFA}" type="pres">
      <dgm:prSet presAssocID="{50D4140E-A6DB-4503-AC34-77591437F886}" presName="level3hierChild" presStyleCnt="0"/>
      <dgm:spPr/>
    </dgm:pt>
    <dgm:pt modelId="{762DD067-5B86-4D41-A310-13C9DBBF9BBC}" type="pres">
      <dgm:prSet presAssocID="{880DD704-88B6-4ECB-95BF-08E5B22B4884}" presName="conn2-1" presStyleLbl="parChTrans1D2" presStyleIdx="2" presStyleCnt="10"/>
      <dgm:spPr/>
    </dgm:pt>
    <dgm:pt modelId="{DD4888C8-9BBF-4E97-BE23-F59C7C89914B}" type="pres">
      <dgm:prSet presAssocID="{880DD704-88B6-4ECB-95BF-08E5B22B4884}" presName="connTx" presStyleLbl="parChTrans1D2" presStyleIdx="2" presStyleCnt="10"/>
      <dgm:spPr/>
    </dgm:pt>
    <dgm:pt modelId="{66E83C17-6B68-4E2F-85FE-A9AE65C1C793}" type="pres">
      <dgm:prSet presAssocID="{DA0C4D81-29A8-405F-8BBC-11299B489C17}" presName="root2" presStyleCnt="0"/>
      <dgm:spPr/>
    </dgm:pt>
    <dgm:pt modelId="{C260D90D-86A3-48D9-BEDD-67A567D4F325}" type="pres">
      <dgm:prSet presAssocID="{DA0C4D81-29A8-405F-8BBC-11299B489C17}" presName="LevelTwoTextNode" presStyleLbl="node2" presStyleIdx="2" presStyleCnt="10" custScaleX="144197">
        <dgm:presLayoutVars>
          <dgm:chPref val="3"/>
        </dgm:presLayoutVars>
      </dgm:prSet>
      <dgm:spPr/>
    </dgm:pt>
    <dgm:pt modelId="{94E46F51-1C6B-4F60-AE62-7A083BEB2F17}" type="pres">
      <dgm:prSet presAssocID="{DA0C4D81-29A8-405F-8BBC-11299B489C17}" presName="level3hierChild" presStyleCnt="0"/>
      <dgm:spPr/>
    </dgm:pt>
    <dgm:pt modelId="{6937CD73-1D5F-437C-88FA-806908A8DCD5}" type="pres">
      <dgm:prSet presAssocID="{B5A556A8-E07B-4759-99DC-D65C657DDBEB}" presName="conn2-1" presStyleLbl="parChTrans1D2" presStyleIdx="3" presStyleCnt="10"/>
      <dgm:spPr/>
    </dgm:pt>
    <dgm:pt modelId="{25A8CB61-D8A1-4D17-A15F-6B689BA93805}" type="pres">
      <dgm:prSet presAssocID="{B5A556A8-E07B-4759-99DC-D65C657DDBEB}" presName="connTx" presStyleLbl="parChTrans1D2" presStyleIdx="3" presStyleCnt="10"/>
      <dgm:spPr/>
    </dgm:pt>
    <dgm:pt modelId="{9742F4DE-F41B-466C-B3FB-42B8F3941BC3}" type="pres">
      <dgm:prSet presAssocID="{0B6FD22C-6E92-4E9D-9923-8B2A47BC4ED3}" presName="root2" presStyleCnt="0"/>
      <dgm:spPr/>
    </dgm:pt>
    <dgm:pt modelId="{29DC9731-5E1F-4A29-B499-8BC9FD3F63E4}" type="pres">
      <dgm:prSet presAssocID="{0B6FD22C-6E92-4E9D-9923-8B2A47BC4ED3}" presName="LevelTwoTextNode" presStyleLbl="node2" presStyleIdx="3" presStyleCnt="10" custScaleX="144197" custLinFactNeighborY="-10776">
        <dgm:presLayoutVars>
          <dgm:chPref val="3"/>
        </dgm:presLayoutVars>
      </dgm:prSet>
      <dgm:spPr/>
    </dgm:pt>
    <dgm:pt modelId="{E1601867-758D-4920-B416-D77D235FD130}" type="pres">
      <dgm:prSet presAssocID="{0B6FD22C-6E92-4E9D-9923-8B2A47BC4ED3}" presName="level3hierChild" presStyleCnt="0"/>
      <dgm:spPr/>
    </dgm:pt>
    <dgm:pt modelId="{D7DFDCB8-CE97-4528-AB5F-C48C825DA6DA}" type="pres">
      <dgm:prSet presAssocID="{6A7E8755-E55A-41CB-8C51-8AFAACFC4207}" presName="conn2-1" presStyleLbl="parChTrans1D2" presStyleIdx="4" presStyleCnt="10"/>
      <dgm:spPr/>
    </dgm:pt>
    <dgm:pt modelId="{9616DE13-1F57-47BE-BB94-8F6E488C1F50}" type="pres">
      <dgm:prSet presAssocID="{6A7E8755-E55A-41CB-8C51-8AFAACFC4207}" presName="connTx" presStyleLbl="parChTrans1D2" presStyleIdx="4" presStyleCnt="10"/>
      <dgm:spPr/>
    </dgm:pt>
    <dgm:pt modelId="{26D91DE5-8349-402D-8ED9-E5F57C08C00D}" type="pres">
      <dgm:prSet presAssocID="{608DEFC7-D4C3-44C6-8174-D57257026897}" presName="root2" presStyleCnt="0"/>
      <dgm:spPr/>
    </dgm:pt>
    <dgm:pt modelId="{68A6F968-99CF-4632-92C3-42325AE34F93}" type="pres">
      <dgm:prSet presAssocID="{608DEFC7-D4C3-44C6-8174-D57257026897}" presName="LevelTwoTextNode" presStyleLbl="node2" presStyleIdx="4" presStyleCnt="10" custScaleX="144197" custLinFactNeighborY="-13470">
        <dgm:presLayoutVars>
          <dgm:chPref val="3"/>
        </dgm:presLayoutVars>
      </dgm:prSet>
      <dgm:spPr/>
    </dgm:pt>
    <dgm:pt modelId="{EEA6B22B-DF13-4144-A87D-6B354C81EF54}" type="pres">
      <dgm:prSet presAssocID="{608DEFC7-D4C3-44C6-8174-D57257026897}" presName="level3hierChild" presStyleCnt="0"/>
      <dgm:spPr/>
    </dgm:pt>
    <dgm:pt modelId="{D81AA7E9-9B12-4A72-87AD-46B9EBDE387F}" type="pres">
      <dgm:prSet presAssocID="{AE263990-2729-4163-A44F-D9398CED4912}" presName="conn2-1" presStyleLbl="parChTrans1D2" presStyleIdx="5" presStyleCnt="10"/>
      <dgm:spPr/>
    </dgm:pt>
    <dgm:pt modelId="{A123909F-1B5A-496E-8475-94729E4FE3A5}" type="pres">
      <dgm:prSet presAssocID="{AE263990-2729-4163-A44F-D9398CED4912}" presName="connTx" presStyleLbl="parChTrans1D2" presStyleIdx="5" presStyleCnt="10"/>
      <dgm:spPr/>
    </dgm:pt>
    <dgm:pt modelId="{108A9C01-F96B-491A-9D49-5D2DDA9552BE}" type="pres">
      <dgm:prSet presAssocID="{F80912C6-8F1B-4FDA-BC66-E5A77A0CA851}" presName="root2" presStyleCnt="0"/>
      <dgm:spPr/>
    </dgm:pt>
    <dgm:pt modelId="{9CF163DA-E1D4-43FF-B6A4-B617EF5A863F}" type="pres">
      <dgm:prSet presAssocID="{F80912C6-8F1B-4FDA-BC66-E5A77A0CA851}" presName="LevelTwoTextNode" presStyleLbl="node2" presStyleIdx="5" presStyleCnt="10" custScaleX="144197" custLinFactNeighborY="-9404">
        <dgm:presLayoutVars>
          <dgm:chPref val="3"/>
        </dgm:presLayoutVars>
      </dgm:prSet>
      <dgm:spPr/>
    </dgm:pt>
    <dgm:pt modelId="{DA71671F-C114-4253-8FAB-F66D399642A5}" type="pres">
      <dgm:prSet presAssocID="{F80912C6-8F1B-4FDA-BC66-E5A77A0CA851}" presName="level3hierChild" presStyleCnt="0"/>
      <dgm:spPr/>
    </dgm:pt>
    <dgm:pt modelId="{C50AF1FA-7273-42B9-9228-84A0F71A1E4A}" type="pres">
      <dgm:prSet presAssocID="{0159E69A-66F1-460C-9DB0-31BE6E94C936}" presName="conn2-1" presStyleLbl="parChTrans1D2" presStyleIdx="6" presStyleCnt="10"/>
      <dgm:spPr/>
    </dgm:pt>
    <dgm:pt modelId="{AFA50B68-DEC1-4387-9FCE-7AD66A808DD0}" type="pres">
      <dgm:prSet presAssocID="{0159E69A-66F1-460C-9DB0-31BE6E94C936}" presName="connTx" presStyleLbl="parChTrans1D2" presStyleIdx="6" presStyleCnt="10"/>
      <dgm:spPr/>
    </dgm:pt>
    <dgm:pt modelId="{0B68806C-3240-4988-9CC4-2ACA50E56C78}" type="pres">
      <dgm:prSet presAssocID="{277DE732-5E66-4D1D-A3E2-050D54748953}" presName="root2" presStyleCnt="0"/>
      <dgm:spPr/>
    </dgm:pt>
    <dgm:pt modelId="{A8AAE57D-E226-4B8C-8743-393A039B3BC5}" type="pres">
      <dgm:prSet presAssocID="{277DE732-5E66-4D1D-A3E2-050D54748953}" presName="LevelTwoTextNode" presStyleLbl="node2" presStyleIdx="6" presStyleCnt="10" custScaleX="144197" custLinFactNeighborY="-4994">
        <dgm:presLayoutVars>
          <dgm:chPref val="3"/>
        </dgm:presLayoutVars>
      </dgm:prSet>
      <dgm:spPr/>
    </dgm:pt>
    <dgm:pt modelId="{67C1573A-CC9A-4087-9595-2B59EF1BD52E}" type="pres">
      <dgm:prSet presAssocID="{277DE732-5E66-4D1D-A3E2-050D54748953}" presName="level3hierChild" presStyleCnt="0"/>
      <dgm:spPr/>
    </dgm:pt>
    <dgm:pt modelId="{BFC85639-228D-4378-9BC7-150ACFC41B7D}" type="pres">
      <dgm:prSet presAssocID="{7825F95E-ACED-42B8-A27D-C7F5D4D6BB21}" presName="conn2-1" presStyleLbl="parChTrans1D2" presStyleIdx="7" presStyleCnt="10"/>
      <dgm:spPr/>
    </dgm:pt>
    <dgm:pt modelId="{B2B254E5-B283-4303-B129-44C05A0BC50E}" type="pres">
      <dgm:prSet presAssocID="{7825F95E-ACED-42B8-A27D-C7F5D4D6BB21}" presName="connTx" presStyleLbl="parChTrans1D2" presStyleIdx="7" presStyleCnt="10"/>
      <dgm:spPr/>
    </dgm:pt>
    <dgm:pt modelId="{EE790AC4-6181-45FB-9A39-5474A550C499}" type="pres">
      <dgm:prSet presAssocID="{AA3F334A-5F9D-42B8-9A69-EB4360153F21}" presName="root2" presStyleCnt="0"/>
      <dgm:spPr/>
    </dgm:pt>
    <dgm:pt modelId="{CA1510D7-6E6B-4C84-A09C-A9FE67460C3F}" type="pres">
      <dgm:prSet presAssocID="{AA3F334A-5F9D-42B8-9A69-EB4360153F21}" presName="LevelTwoTextNode" presStyleLbl="node2" presStyleIdx="7" presStyleCnt="10" custScaleX="144197" custLinFactNeighborX="-550" custLinFactNeighborY="135">
        <dgm:presLayoutVars>
          <dgm:chPref val="3"/>
        </dgm:presLayoutVars>
      </dgm:prSet>
      <dgm:spPr/>
    </dgm:pt>
    <dgm:pt modelId="{AE4B9719-54DF-4765-8431-ABC7C788BD74}" type="pres">
      <dgm:prSet presAssocID="{AA3F334A-5F9D-42B8-9A69-EB4360153F21}" presName="level3hierChild" presStyleCnt="0"/>
      <dgm:spPr/>
    </dgm:pt>
    <dgm:pt modelId="{1B6069F3-96C7-4080-9FBF-BD4D32DFE159}" type="pres">
      <dgm:prSet presAssocID="{D9AC80D0-4F50-4200-B4BE-09AB1D7ABF46}" presName="conn2-1" presStyleLbl="parChTrans1D2" presStyleIdx="8" presStyleCnt="10"/>
      <dgm:spPr/>
    </dgm:pt>
    <dgm:pt modelId="{53B0DD1F-D5D1-48AE-94A7-D7487BABB311}" type="pres">
      <dgm:prSet presAssocID="{D9AC80D0-4F50-4200-B4BE-09AB1D7ABF46}" presName="connTx" presStyleLbl="parChTrans1D2" presStyleIdx="8" presStyleCnt="10"/>
      <dgm:spPr/>
    </dgm:pt>
    <dgm:pt modelId="{E71190FE-B8F3-4643-8675-73C76DF9E494}" type="pres">
      <dgm:prSet presAssocID="{15D20FFC-9121-40A0-9EF9-A676F52E48F8}" presName="root2" presStyleCnt="0"/>
      <dgm:spPr/>
    </dgm:pt>
    <dgm:pt modelId="{D80E04C0-E348-423C-9607-D0C8482316C4}" type="pres">
      <dgm:prSet presAssocID="{15D20FFC-9121-40A0-9EF9-A676F52E48F8}" presName="LevelTwoTextNode" presStyleLbl="node2" presStyleIdx="8" presStyleCnt="10" custScaleX="144197">
        <dgm:presLayoutVars>
          <dgm:chPref val="3"/>
        </dgm:presLayoutVars>
      </dgm:prSet>
      <dgm:spPr/>
    </dgm:pt>
    <dgm:pt modelId="{D9BB0579-E9C2-4BD0-909C-AC97FEF1904A}" type="pres">
      <dgm:prSet presAssocID="{15D20FFC-9121-40A0-9EF9-A676F52E48F8}" presName="level3hierChild" presStyleCnt="0"/>
      <dgm:spPr/>
    </dgm:pt>
    <dgm:pt modelId="{FBEAFC95-9EBC-4C32-9D1F-32E914AFB245}" type="pres">
      <dgm:prSet presAssocID="{30CD454E-E1C2-4A50-AD26-0AD1C2AC849F}" presName="conn2-1" presStyleLbl="parChTrans1D2" presStyleIdx="9" presStyleCnt="10"/>
      <dgm:spPr/>
    </dgm:pt>
    <dgm:pt modelId="{0B9C8F53-33D0-48DB-B2C9-59DF2332D78D}" type="pres">
      <dgm:prSet presAssocID="{30CD454E-E1C2-4A50-AD26-0AD1C2AC849F}" presName="connTx" presStyleLbl="parChTrans1D2" presStyleIdx="9" presStyleCnt="10"/>
      <dgm:spPr/>
    </dgm:pt>
    <dgm:pt modelId="{F5A54BDD-1293-4E0E-931A-7E288E8C23CD}" type="pres">
      <dgm:prSet presAssocID="{7A30FE0F-BA3C-4E24-A4F9-950DA8815903}" presName="root2" presStyleCnt="0"/>
      <dgm:spPr/>
    </dgm:pt>
    <dgm:pt modelId="{DE878064-0237-48C8-A9C5-00EC72225398}" type="pres">
      <dgm:prSet presAssocID="{7A30FE0F-BA3C-4E24-A4F9-950DA8815903}" presName="LevelTwoTextNode" presStyleLbl="node2" presStyleIdx="9" presStyleCnt="10" custScaleX="144197" custScaleY="141412">
        <dgm:presLayoutVars>
          <dgm:chPref val="3"/>
        </dgm:presLayoutVars>
      </dgm:prSet>
      <dgm:spPr/>
    </dgm:pt>
    <dgm:pt modelId="{ACEAC36E-2122-40FA-B53F-36FD48B84D94}" type="pres">
      <dgm:prSet presAssocID="{7A30FE0F-BA3C-4E24-A4F9-950DA8815903}" presName="level3hierChild" presStyleCnt="0"/>
      <dgm:spPr/>
    </dgm:pt>
  </dgm:ptLst>
  <dgm:cxnLst>
    <dgm:cxn modelId="{396CC705-1132-4EBA-A46F-D3FD8EF42DEB}" type="presOf" srcId="{880DD704-88B6-4ECB-95BF-08E5B22B4884}" destId="{DD4888C8-9BBF-4E97-BE23-F59C7C89914B}" srcOrd="1" destOrd="0" presId="urn:microsoft.com/office/officeart/2008/layout/HorizontalMultiLevelHierarchy"/>
    <dgm:cxn modelId="{587BB90E-0D1D-46B6-BF9E-65D09DE9C791}" type="presOf" srcId="{AE263990-2729-4163-A44F-D9398CED4912}" destId="{D81AA7E9-9B12-4A72-87AD-46B9EBDE387F}" srcOrd="0" destOrd="0" presId="urn:microsoft.com/office/officeart/2008/layout/HorizontalMultiLevelHierarchy"/>
    <dgm:cxn modelId="{2F9FAC0F-FDC3-4DBB-A968-CF0E0A91E2D4}" type="presOf" srcId="{B5A556A8-E07B-4759-99DC-D65C657DDBEB}" destId="{6937CD73-1D5F-437C-88FA-806908A8DCD5}" srcOrd="0" destOrd="0" presId="urn:microsoft.com/office/officeart/2008/layout/HorizontalMultiLevelHierarchy"/>
    <dgm:cxn modelId="{73F7441D-FF93-401D-B2C1-4F4139BC4E89}" type="presOf" srcId="{7825F95E-ACED-42B8-A27D-C7F5D4D6BB21}" destId="{BFC85639-228D-4378-9BC7-150ACFC41B7D}" srcOrd="0" destOrd="0" presId="urn:microsoft.com/office/officeart/2008/layout/HorizontalMultiLevelHierarchy"/>
    <dgm:cxn modelId="{B454C51D-77EB-4E07-9F2F-91436AA1EC3D}" srcId="{18114DC9-5AF1-4926-ABC1-3C5FEACC8772}" destId="{15D20FFC-9121-40A0-9EF9-A676F52E48F8}" srcOrd="8" destOrd="0" parTransId="{D9AC80D0-4F50-4200-B4BE-09AB1D7ABF46}" sibTransId="{678F8821-BE90-4B58-AD27-011ADA888106}"/>
    <dgm:cxn modelId="{1A6B5023-7757-4521-9B9F-1DBA33689761}" type="presOf" srcId="{77E9FB34-E5E2-442F-817D-A83C59370D29}" destId="{80326ECD-5C7D-4EF7-8F8C-49ACCBF7FCB8}" srcOrd="0" destOrd="0" presId="urn:microsoft.com/office/officeart/2008/layout/HorizontalMultiLevelHierarchy"/>
    <dgm:cxn modelId="{8B0FC627-452A-47DC-A54B-F1E68297ED1E}" srcId="{18114DC9-5AF1-4926-ABC1-3C5FEACC8772}" destId="{E8A9F248-F48B-473D-859D-7C8661882022}" srcOrd="0" destOrd="0" parTransId="{77E9FB34-E5E2-442F-817D-A83C59370D29}" sibTransId="{C9712A21-98ED-4576-8FA0-D2C2A87E2353}"/>
    <dgm:cxn modelId="{7942492A-71DB-44BD-8145-4F4358F7759E}" type="presOf" srcId="{15D20FFC-9121-40A0-9EF9-A676F52E48F8}" destId="{D80E04C0-E348-423C-9607-D0C8482316C4}" srcOrd="0" destOrd="0" presId="urn:microsoft.com/office/officeart/2008/layout/HorizontalMultiLevelHierarchy"/>
    <dgm:cxn modelId="{7CFAFF2E-BDF8-4BA8-A58F-FEF9341358AD}" type="presOf" srcId="{277DE732-5E66-4D1D-A3E2-050D54748953}" destId="{A8AAE57D-E226-4B8C-8743-393A039B3BC5}" srcOrd="0" destOrd="0" presId="urn:microsoft.com/office/officeart/2008/layout/HorizontalMultiLevelHierarchy"/>
    <dgm:cxn modelId="{A8FEA732-5D05-4740-8D98-E32BCFCCF4AA}" type="presOf" srcId="{0159E69A-66F1-460C-9DB0-31BE6E94C936}" destId="{AFA50B68-DEC1-4387-9FCE-7AD66A808DD0}" srcOrd="1" destOrd="0" presId="urn:microsoft.com/office/officeart/2008/layout/HorizontalMultiLevelHierarchy"/>
    <dgm:cxn modelId="{42AC5333-1B02-47D6-BD83-47BEA31F7AEA}" type="presOf" srcId="{608DEFC7-D4C3-44C6-8174-D57257026897}" destId="{68A6F968-99CF-4632-92C3-42325AE34F93}" srcOrd="0" destOrd="0" presId="urn:microsoft.com/office/officeart/2008/layout/HorizontalMultiLevelHierarchy"/>
    <dgm:cxn modelId="{2E6CFC35-9204-44CA-AC1A-D1EADA9107B3}" type="presOf" srcId="{7825F95E-ACED-42B8-A27D-C7F5D4D6BB21}" destId="{B2B254E5-B283-4303-B129-44C05A0BC50E}" srcOrd="1" destOrd="0" presId="urn:microsoft.com/office/officeart/2008/layout/HorizontalMultiLevelHierarchy"/>
    <dgm:cxn modelId="{F6C8F563-C3E3-4A88-A413-FE2FF5905C82}" type="presOf" srcId="{30CD454E-E1C2-4A50-AD26-0AD1C2AC849F}" destId="{0B9C8F53-33D0-48DB-B2C9-59DF2332D78D}" srcOrd="1" destOrd="0" presId="urn:microsoft.com/office/officeart/2008/layout/HorizontalMultiLevelHierarchy"/>
    <dgm:cxn modelId="{86A30644-7F78-4CAE-836B-A1AF30709906}" type="presOf" srcId="{18114DC9-5AF1-4926-ABC1-3C5FEACC8772}" destId="{E02D020B-9859-438A-A9E8-C1044754A736}" srcOrd="0" destOrd="0" presId="urn:microsoft.com/office/officeart/2008/layout/HorizontalMultiLevelHierarchy"/>
    <dgm:cxn modelId="{666C5B45-5A69-4DC1-9F50-28E10E51696B}" srcId="{18114DC9-5AF1-4926-ABC1-3C5FEACC8772}" destId="{AA3F334A-5F9D-42B8-9A69-EB4360153F21}" srcOrd="7" destOrd="0" parTransId="{7825F95E-ACED-42B8-A27D-C7F5D4D6BB21}" sibTransId="{9F9ADF58-F3C2-4DD3-A9BA-3F83B2E3A6AF}"/>
    <dgm:cxn modelId="{F2A1CF45-306F-499D-8ED2-877ECDB74007}" type="presOf" srcId="{77E9FB34-E5E2-442F-817D-A83C59370D29}" destId="{E3EB87D6-39EF-451E-8475-23147F1F9989}" srcOrd="1" destOrd="0" presId="urn:microsoft.com/office/officeart/2008/layout/HorizontalMultiLevelHierarchy"/>
    <dgm:cxn modelId="{3C0A3768-A967-4A62-8818-C84BAD55E2F9}" srcId="{18114DC9-5AF1-4926-ABC1-3C5FEACC8772}" destId="{7A30FE0F-BA3C-4E24-A4F9-950DA8815903}" srcOrd="9" destOrd="0" parTransId="{30CD454E-E1C2-4A50-AD26-0AD1C2AC849F}" sibTransId="{0EA0976A-632A-4E94-BB83-F9B5F1CF70B3}"/>
    <dgm:cxn modelId="{6CA1E24A-A9AC-4FA8-A684-A3D31E2103B5}" type="presOf" srcId="{AE263990-2729-4163-A44F-D9398CED4912}" destId="{A123909F-1B5A-496E-8475-94729E4FE3A5}" srcOrd="1" destOrd="0" presId="urn:microsoft.com/office/officeart/2008/layout/HorizontalMultiLevelHierarchy"/>
    <dgm:cxn modelId="{C310044C-0620-48E0-B3A4-B9BE8C9F8307}" type="presOf" srcId="{0B6FD22C-6E92-4E9D-9923-8B2A47BC4ED3}" destId="{29DC9731-5E1F-4A29-B499-8BC9FD3F63E4}" srcOrd="0" destOrd="0" presId="urn:microsoft.com/office/officeart/2008/layout/HorizontalMultiLevelHierarchy"/>
    <dgm:cxn modelId="{251CD74C-6FE4-4C45-AD9B-6AEA0CEBCEE0}" srcId="{FC702A95-A4EF-4B4B-B8D8-09B2E33D46FB}" destId="{18114DC9-5AF1-4926-ABC1-3C5FEACC8772}" srcOrd="0" destOrd="0" parTransId="{20E8677F-3729-4FD9-8D06-D921EA504ABC}" sibTransId="{137039A6-9339-4E5E-9D59-551E40454610}"/>
    <dgm:cxn modelId="{013E896F-7835-4175-B9D1-46D66239DE08}" type="presOf" srcId="{20FBD3AF-3410-47D1-9F72-6E0574299D0B}" destId="{938270F3-D0AE-46CA-BE6F-0024140C0291}" srcOrd="1" destOrd="0" presId="urn:microsoft.com/office/officeart/2008/layout/HorizontalMultiLevelHierarchy"/>
    <dgm:cxn modelId="{1878A16F-5A32-426D-B303-B8248DA65900}" type="presOf" srcId="{30CD454E-E1C2-4A50-AD26-0AD1C2AC849F}" destId="{FBEAFC95-9EBC-4C32-9D1F-32E914AFB245}" srcOrd="0" destOrd="0" presId="urn:microsoft.com/office/officeart/2008/layout/HorizontalMultiLevelHierarchy"/>
    <dgm:cxn modelId="{8AA58170-A4FD-47AA-912C-D7DFC4FC9B75}" type="presOf" srcId="{20FBD3AF-3410-47D1-9F72-6E0574299D0B}" destId="{C75E46F5-28A9-4E07-8F73-0169924A2B01}" srcOrd="0" destOrd="0" presId="urn:microsoft.com/office/officeart/2008/layout/HorizontalMultiLevelHierarchy"/>
    <dgm:cxn modelId="{4D51DD73-CE1E-4FC9-AACB-68F5BEA01735}" type="presOf" srcId="{AA3F334A-5F9D-42B8-9A69-EB4360153F21}" destId="{CA1510D7-6E6B-4C84-A09C-A9FE67460C3F}" srcOrd="0" destOrd="0" presId="urn:microsoft.com/office/officeart/2008/layout/HorizontalMultiLevelHierarchy"/>
    <dgm:cxn modelId="{4A7C1E78-17BA-4E2A-9244-06A6C081225E}" type="presOf" srcId="{50D4140E-A6DB-4503-AC34-77591437F886}" destId="{EDCD9101-55F1-4758-85A3-B1C63485D097}" srcOrd="0" destOrd="0" presId="urn:microsoft.com/office/officeart/2008/layout/HorizontalMultiLevelHierarchy"/>
    <dgm:cxn modelId="{43FCFA78-3ED0-4344-9EF6-FA61C4C7CC15}" type="presOf" srcId="{DA0C4D81-29A8-405F-8BBC-11299B489C17}" destId="{C260D90D-86A3-48D9-BEDD-67A567D4F325}" srcOrd="0" destOrd="0" presId="urn:microsoft.com/office/officeart/2008/layout/HorizontalMultiLevelHierarchy"/>
    <dgm:cxn modelId="{C41CD35A-571B-48C8-81CE-9835E822BFB6}" type="presOf" srcId="{B5A556A8-E07B-4759-99DC-D65C657DDBEB}" destId="{25A8CB61-D8A1-4D17-A15F-6B689BA93805}" srcOrd="1" destOrd="0" presId="urn:microsoft.com/office/officeart/2008/layout/HorizontalMultiLevelHierarchy"/>
    <dgm:cxn modelId="{58BD8D83-8C53-4E47-8F4B-ECD2F0C0FF62}" type="presOf" srcId="{D9AC80D0-4F50-4200-B4BE-09AB1D7ABF46}" destId="{53B0DD1F-D5D1-48AE-94A7-D7487BABB311}" srcOrd="1" destOrd="0" presId="urn:microsoft.com/office/officeart/2008/layout/HorizontalMultiLevelHierarchy"/>
    <dgm:cxn modelId="{0A2ED085-BDA7-4B9E-8400-EF005ECD32C4}" srcId="{18114DC9-5AF1-4926-ABC1-3C5FEACC8772}" destId="{277DE732-5E66-4D1D-A3E2-050D54748953}" srcOrd="6" destOrd="0" parTransId="{0159E69A-66F1-460C-9DB0-31BE6E94C936}" sibTransId="{1FAABC26-DF19-4134-96EB-6CEB6A5581C3}"/>
    <dgm:cxn modelId="{43108392-543E-492B-B2BC-FAEF06772C33}" type="presOf" srcId="{6A7E8755-E55A-41CB-8C51-8AFAACFC4207}" destId="{D7DFDCB8-CE97-4528-AB5F-C48C825DA6DA}" srcOrd="0" destOrd="0" presId="urn:microsoft.com/office/officeart/2008/layout/HorizontalMultiLevelHierarchy"/>
    <dgm:cxn modelId="{3472969C-F2A5-481C-A4C2-FAAFBED29916}" type="presOf" srcId="{6A7E8755-E55A-41CB-8C51-8AFAACFC4207}" destId="{9616DE13-1F57-47BE-BB94-8F6E488C1F50}" srcOrd="1" destOrd="0" presId="urn:microsoft.com/office/officeart/2008/layout/HorizontalMultiLevelHierarchy"/>
    <dgm:cxn modelId="{0C3A649E-2635-42DC-B78E-382DE467CD1F}" type="presOf" srcId="{E8A9F248-F48B-473D-859D-7C8661882022}" destId="{6FAC7166-D9B1-47AC-AD51-E445C261F98A}" srcOrd="0" destOrd="0" presId="urn:microsoft.com/office/officeart/2008/layout/HorizontalMultiLevelHierarchy"/>
    <dgm:cxn modelId="{3A27DCA6-9BCC-4DF2-9E10-9FBEF91718FD}" type="presOf" srcId="{D9AC80D0-4F50-4200-B4BE-09AB1D7ABF46}" destId="{1B6069F3-96C7-4080-9FBF-BD4D32DFE159}" srcOrd="0" destOrd="0" presId="urn:microsoft.com/office/officeart/2008/layout/HorizontalMultiLevelHierarchy"/>
    <dgm:cxn modelId="{D85EAFA7-18FF-4707-A3BD-82CE771D8424}" type="presOf" srcId="{7A30FE0F-BA3C-4E24-A4F9-950DA8815903}" destId="{DE878064-0237-48C8-A9C5-00EC72225398}" srcOrd="0" destOrd="0" presId="urn:microsoft.com/office/officeart/2008/layout/HorizontalMultiLevelHierarchy"/>
    <dgm:cxn modelId="{37E635AB-7226-4A7E-8693-9584792D4241}" type="presOf" srcId="{FC702A95-A4EF-4B4B-B8D8-09B2E33D46FB}" destId="{A703A651-D01F-4308-9060-3ED202153B3E}" srcOrd="0" destOrd="0" presId="urn:microsoft.com/office/officeart/2008/layout/HorizontalMultiLevelHierarchy"/>
    <dgm:cxn modelId="{5943C4C5-42DC-4431-A0DA-AF59E38A73A7}" srcId="{18114DC9-5AF1-4926-ABC1-3C5FEACC8772}" destId="{F80912C6-8F1B-4FDA-BC66-E5A77A0CA851}" srcOrd="5" destOrd="0" parTransId="{AE263990-2729-4163-A44F-D9398CED4912}" sibTransId="{DB38518B-61E5-482B-B8DE-E9B57A692748}"/>
    <dgm:cxn modelId="{49D0E6CF-F7E3-46C8-90C6-03F3E5DDEB63}" type="presOf" srcId="{F80912C6-8F1B-4FDA-BC66-E5A77A0CA851}" destId="{9CF163DA-E1D4-43FF-B6A4-B617EF5A863F}" srcOrd="0" destOrd="0" presId="urn:microsoft.com/office/officeart/2008/layout/HorizontalMultiLevelHierarchy"/>
    <dgm:cxn modelId="{8876E4D0-C143-445C-A5FF-CC94244AA3EB}" srcId="{18114DC9-5AF1-4926-ABC1-3C5FEACC8772}" destId="{DA0C4D81-29A8-405F-8BBC-11299B489C17}" srcOrd="2" destOrd="0" parTransId="{880DD704-88B6-4ECB-95BF-08E5B22B4884}" sibTransId="{6E71F446-4C96-4E4F-B60E-F9E1800CFFEF}"/>
    <dgm:cxn modelId="{E0D270D1-1753-4592-8ADA-7BB744CB566E}" srcId="{18114DC9-5AF1-4926-ABC1-3C5FEACC8772}" destId="{0B6FD22C-6E92-4E9D-9923-8B2A47BC4ED3}" srcOrd="3" destOrd="0" parTransId="{B5A556A8-E07B-4759-99DC-D65C657DDBEB}" sibTransId="{97E03C82-A4F5-45F2-B095-0F01373CEB28}"/>
    <dgm:cxn modelId="{61A380ED-D6B2-4F4C-809A-D53BB9CFEACD}" srcId="{18114DC9-5AF1-4926-ABC1-3C5FEACC8772}" destId="{50D4140E-A6DB-4503-AC34-77591437F886}" srcOrd="1" destOrd="0" parTransId="{20FBD3AF-3410-47D1-9F72-6E0574299D0B}" sibTransId="{475CA96D-EA4A-4518-B86E-BA3075BD6D55}"/>
    <dgm:cxn modelId="{A9385BF1-52EE-4EFA-8842-31C16F400A32}" type="presOf" srcId="{880DD704-88B6-4ECB-95BF-08E5B22B4884}" destId="{762DD067-5B86-4D41-A310-13C9DBBF9BBC}" srcOrd="0" destOrd="0" presId="urn:microsoft.com/office/officeart/2008/layout/HorizontalMultiLevelHierarchy"/>
    <dgm:cxn modelId="{9D995BF2-E0C2-46C2-A26D-D791207D2C27}" type="presOf" srcId="{0159E69A-66F1-460C-9DB0-31BE6E94C936}" destId="{C50AF1FA-7273-42B9-9228-84A0F71A1E4A}" srcOrd="0" destOrd="0" presId="urn:microsoft.com/office/officeart/2008/layout/HorizontalMultiLevelHierarchy"/>
    <dgm:cxn modelId="{608A89FC-6732-4489-8A2E-AA60D4965FF1}" srcId="{18114DC9-5AF1-4926-ABC1-3C5FEACC8772}" destId="{608DEFC7-D4C3-44C6-8174-D57257026897}" srcOrd="4" destOrd="0" parTransId="{6A7E8755-E55A-41CB-8C51-8AFAACFC4207}" sibTransId="{64E47711-996B-496A-8C89-7D98F107CDAB}"/>
    <dgm:cxn modelId="{17E181D8-0FDE-4543-A74A-A990C37FFA67}" type="presParOf" srcId="{A703A651-D01F-4308-9060-3ED202153B3E}" destId="{06AEF5A9-F688-4000-8652-7730FF8D8EEF}" srcOrd="0" destOrd="0" presId="urn:microsoft.com/office/officeart/2008/layout/HorizontalMultiLevelHierarchy"/>
    <dgm:cxn modelId="{E1061BED-F831-4217-9564-158B6ACFF010}" type="presParOf" srcId="{06AEF5A9-F688-4000-8652-7730FF8D8EEF}" destId="{E02D020B-9859-438A-A9E8-C1044754A736}" srcOrd="0" destOrd="0" presId="urn:microsoft.com/office/officeart/2008/layout/HorizontalMultiLevelHierarchy"/>
    <dgm:cxn modelId="{D4A63746-F1CB-4B2E-BCAC-B69870E9325F}" type="presParOf" srcId="{06AEF5A9-F688-4000-8652-7730FF8D8EEF}" destId="{682F86B5-00A4-4B28-8F98-4CFC98D7DE21}" srcOrd="1" destOrd="0" presId="urn:microsoft.com/office/officeart/2008/layout/HorizontalMultiLevelHierarchy"/>
    <dgm:cxn modelId="{4299968E-AE1D-42B8-9310-C5A41B1F26ED}" type="presParOf" srcId="{682F86B5-00A4-4B28-8F98-4CFC98D7DE21}" destId="{80326ECD-5C7D-4EF7-8F8C-49ACCBF7FCB8}" srcOrd="0" destOrd="0" presId="urn:microsoft.com/office/officeart/2008/layout/HorizontalMultiLevelHierarchy"/>
    <dgm:cxn modelId="{E7E0AAAD-69D4-436B-9F5D-69CDD9F7B313}" type="presParOf" srcId="{80326ECD-5C7D-4EF7-8F8C-49ACCBF7FCB8}" destId="{E3EB87D6-39EF-451E-8475-23147F1F9989}" srcOrd="0" destOrd="0" presId="urn:microsoft.com/office/officeart/2008/layout/HorizontalMultiLevelHierarchy"/>
    <dgm:cxn modelId="{AA81344B-D5F4-4F91-9314-DFAB428E8523}" type="presParOf" srcId="{682F86B5-00A4-4B28-8F98-4CFC98D7DE21}" destId="{28CAA667-1AC2-43CF-8F40-A02E15F9165A}" srcOrd="1" destOrd="0" presId="urn:microsoft.com/office/officeart/2008/layout/HorizontalMultiLevelHierarchy"/>
    <dgm:cxn modelId="{85E393D8-77C5-4D73-8729-A070D765CA90}" type="presParOf" srcId="{28CAA667-1AC2-43CF-8F40-A02E15F9165A}" destId="{6FAC7166-D9B1-47AC-AD51-E445C261F98A}" srcOrd="0" destOrd="0" presId="urn:microsoft.com/office/officeart/2008/layout/HorizontalMultiLevelHierarchy"/>
    <dgm:cxn modelId="{8CB7F711-D255-4F24-8A78-302005555A57}" type="presParOf" srcId="{28CAA667-1AC2-43CF-8F40-A02E15F9165A}" destId="{06787858-4D25-400A-8792-251C3E018F34}" srcOrd="1" destOrd="0" presId="urn:microsoft.com/office/officeart/2008/layout/HorizontalMultiLevelHierarchy"/>
    <dgm:cxn modelId="{B1C76CA5-DC3D-4C78-A946-F5745423B8DA}" type="presParOf" srcId="{682F86B5-00A4-4B28-8F98-4CFC98D7DE21}" destId="{C75E46F5-28A9-4E07-8F73-0169924A2B01}" srcOrd="2" destOrd="0" presId="urn:microsoft.com/office/officeart/2008/layout/HorizontalMultiLevelHierarchy"/>
    <dgm:cxn modelId="{1B921A5A-5D2F-467F-88F9-423B769AF3D2}" type="presParOf" srcId="{C75E46F5-28A9-4E07-8F73-0169924A2B01}" destId="{938270F3-D0AE-46CA-BE6F-0024140C0291}" srcOrd="0" destOrd="0" presId="urn:microsoft.com/office/officeart/2008/layout/HorizontalMultiLevelHierarchy"/>
    <dgm:cxn modelId="{C1EA02A3-9FDD-460B-9571-184CBA97CA16}" type="presParOf" srcId="{682F86B5-00A4-4B28-8F98-4CFC98D7DE21}" destId="{02AC0560-FF90-4D0B-84BE-9D5C36DAF002}" srcOrd="3" destOrd="0" presId="urn:microsoft.com/office/officeart/2008/layout/HorizontalMultiLevelHierarchy"/>
    <dgm:cxn modelId="{1D8FEDD9-6DF9-4655-B31F-22BD4ECF43EE}" type="presParOf" srcId="{02AC0560-FF90-4D0B-84BE-9D5C36DAF002}" destId="{EDCD9101-55F1-4758-85A3-B1C63485D097}" srcOrd="0" destOrd="0" presId="urn:microsoft.com/office/officeart/2008/layout/HorizontalMultiLevelHierarchy"/>
    <dgm:cxn modelId="{935B5205-4D95-4783-B2A9-7A61E5DFDF8F}" type="presParOf" srcId="{02AC0560-FF90-4D0B-84BE-9D5C36DAF002}" destId="{9B3A5D33-BFE1-4BC3-BF05-9128D4DEFDFA}" srcOrd="1" destOrd="0" presId="urn:microsoft.com/office/officeart/2008/layout/HorizontalMultiLevelHierarchy"/>
    <dgm:cxn modelId="{921D3DCD-D7F2-4757-8AF8-2ABE6A35FA9E}" type="presParOf" srcId="{682F86B5-00A4-4B28-8F98-4CFC98D7DE21}" destId="{762DD067-5B86-4D41-A310-13C9DBBF9BBC}" srcOrd="4" destOrd="0" presId="urn:microsoft.com/office/officeart/2008/layout/HorizontalMultiLevelHierarchy"/>
    <dgm:cxn modelId="{3CB98064-0CD1-4263-83BF-B1DEB8A2D8A5}" type="presParOf" srcId="{762DD067-5B86-4D41-A310-13C9DBBF9BBC}" destId="{DD4888C8-9BBF-4E97-BE23-F59C7C89914B}" srcOrd="0" destOrd="0" presId="urn:microsoft.com/office/officeart/2008/layout/HorizontalMultiLevelHierarchy"/>
    <dgm:cxn modelId="{E952BFCD-23E4-4BB0-950A-73785E2404EF}" type="presParOf" srcId="{682F86B5-00A4-4B28-8F98-4CFC98D7DE21}" destId="{66E83C17-6B68-4E2F-85FE-A9AE65C1C793}" srcOrd="5" destOrd="0" presId="urn:microsoft.com/office/officeart/2008/layout/HorizontalMultiLevelHierarchy"/>
    <dgm:cxn modelId="{10FD0024-8544-4A1E-8182-88ED43B39B6B}" type="presParOf" srcId="{66E83C17-6B68-4E2F-85FE-A9AE65C1C793}" destId="{C260D90D-86A3-48D9-BEDD-67A567D4F325}" srcOrd="0" destOrd="0" presId="urn:microsoft.com/office/officeart/2008/layout/HorizontalMultiLevelHierarchy"/>
    <dgm:cxn modelId="{61792499-1967-4EA4-9CDA-19B8BFABEDA9}" type="presParOf" srcId="{66E83C17-6B68-4E2F-85FE-A9AE65C1C793}" destId="{94E46F51-1C6B-4F60-AE62-7A083BEB2F17}" srcOrd="1" destOrd="0" presId="urn:microsoft.com/office/officeart/2008/layout/HorizontalMultiLevelHierarchy"/>
    <dgm:cxn modelId="{000F13ED-E765-4689-85C9-F64921CA705A}" type="presParOf" srcId="{682F86B5-00A4-4B28-8F98-4CFC98D7DE21}" destId="{6937CD73-1D5F-437C-88FA-806908A8DCD5}" srcOrd="6" destOrd="0" presId="urn:microsoft.com/office/officeart/2008/layout/HorizontalMultiLevelHierarchy"/>
    <dgm:cxn modelId="{13EBF80A-0008-4C6E-B13D-96FFFF08C8F6}" type="presParOf" srcId="{6937CD73-1D5F-437C-88FA-806908A8DCD5}" destId="{25A8CB61-D8A1-4D17-A15F-6B689BA93805}" srcOrd="0" destOrd="0" presId="urn:microsoft.com/office/officeart/2008/layout/HorizontalMultiLevelHierarchy"/>
    <dgm:cxn modelId="{B1550E99-52E3-4630-9409-F3BF2D5A8631}" type="presParOf" srcId="{682F86B5-00A4-4B28-8F98-4CFC98D7DE21}" destId="{9742F4DE-F41B-466C-B3FB-42B8F3941BC3}" srcOrd="7" destOrd="0" presId="urn:microsoft.com/office/officeart/2008/layout/HorizontalMultiLevelHierarchy"/>
    <dgm:cxn modelId="{D6958674-ECCC-44AF-B3E3-D0B80F609054}" type="presParOf" srcId="{9742F4DE-F41B-466C-B3FB-42B8F3941BC3}" destId="{29DC9731-5E1F-4A29-B499-8BC9FD3F63E4}" srcOrd="0" destOrd="0" presId="urn:microsoft.com/office/officeart/2008/layout/HorizontalMultiLevelHierarchy"/>
    <dgm:cxn modelId="{D176FF1D-A9CD-4F49-9507-2A8DE23E91B0}" type="presParOf" srcId="{9742F4DE-F41B-466C-B3FB-42B8F3941BC3}" destId="{E1601867-758D-4920-B416-D77D235FD130}" srcOrd="1" destOrd="0" presId="urn:microsoft.com/office/officeart/2008/layout/HorizontalMultiLevelHierarchy"/>
    <dgm:cxn modelId="{67C278A4-F839-4625-A04D-20524F1FA9BF}" type="presParOf" srcId="{682F86B5-00A4-4B28-8F98-4CFC98D7DE21}" destId="{D7DFDCB8-CE97-4528-AB5F-C48C825DA6DA}" srcOrd="8" destOrd="0" presId="urn:microsoft.com/office/officeart/2008/layout/HorizontalMultiLevelHierarchy"/>
    <dgm:cxn modelId="{73F8653A-7518-4365-9AE2-0B0C23414C6D}" type="presParOf" srcId="{D7DFDCB8-CE97-4528-AB5F-C48C825DA6DA}" destId="{9616DE13-1F57-47BE-BB94-8F6E488C1F50}" srcOrd="0" destOrd="0" presId="urn:microsoft.com/office/officeart/2008/layout/HorizontalMultiLevelHierarchy"/>
    <dgm:cxn modelId="{3E1798BB-7F6B-40EE-84CD-6E3259DBE99E}" type="presParOf" srcId="{682F86B5-00A4-4B28-8F98-4CFC98D7DE21}" destId="{26D91DE5-8349-402D-8ED9-E5F57C08C00D}" srcOrd="9" destOrd="0" presId="urn:microsoft.com/office/officeart/2008/layout/HorizontalMultiLevelHierarchy"/>
    <dgm:cxn modelId="{F5C4949B-3B96-4757-B9AB-B5DBAB7A85B7}" type="presParOf" srcId="{26D91DE5-8349-402D-8ED9-E5F57C08C00D}" destId="{68A6F968-99CF-4632-92C3-42325AE34F93}" srcOrd="0" destOrd="0" presId="urn:microsoft.com/office/officeart/2008/layout/HorizontalMultiLevelHierarchy"/>
    <dgm:cxn modelId="{33103007-0191-4726-BE44-915C1E712EE9}" type="presParOf" srcId="{26D91DE5-8349-402D-8ED9-E5F57C08C00D}" destId="{EEA6B22B-DF13-4144-A87D-6B354C81EF54}" srcOrd="1" destOrd="0" presId="urn:microsoft.com/office/officeart/2008/layout/HorizontalMultiLevelHierarchy"/>
    <dgm:cxn modelId="{DC4E19ED-5633-4E41-8D5C-52E396719905}" type="presParOf" srcId="{682F86B5-00A4-4B28-8F98-4CFC98D7DE21}" destId="{D81AA7E9-9B12-4A72-87AD-46B9EBDE387F}" srcOrd="10" destOrd="0" presId="urn:microsoft.com/office/officeart/2008/layout/HorizontalMultiLevelHierarchy"/>
    <dgm:cxn modelId="{A9C97A90-FB88-48E9-BBFB-D2C8F5C3D13C}" type="presParOf" srcId="{D81AA7E9-9B12-4A72-87AD-46B9EBDE387F}" destId="{A123909F-1B5A-496E-8475-94729E4FE3A5}" srcOrd="0" destOrd="0" presId="urn:microsoft.com/office/officeart/2008/layout/HorizontalMultiLevelHierarchy"/>
    <dgm:cxn modelId="{596C939C-44BB-4A9B-8A15-403A0FBBEC21}" type="presParOf" srcId="{682F86B5-00A4-4B28-8F98-4CFC98D7DE21}" destId="{108A9C01-F96B-491A-9D49-5D2DDA9552BE}" srcOrd="11" destOrd="0" presId="urn:microsoft.com/office/officeart/2008/layout/HorizontalMultiLevelHierarchy"/>
    <dgm:cxn modelId="{975CCA70-F479-4E7E-AA3A-FD2FF2A6A100}" type="presParOf" srcId="{108A9C01-F96B-491A-9D49-5D2DDA9552BE}" destId="{9CF163DA-E1D4-43FF-B6A4-B617EF5A863F}" srcOrd="0" destOrd="0" presId="urn:microsoft.com/office/officeart/2008/layout/HorizontalMultiLevelHierarchy"/>
    <dgm:cxn modelId="{833F6333-B9F0-4B3E-B2D4-20A8D4434DCA}" type="presParOf" srcId="{108A9C01-F96B-491A-9D49-5D2DDA9552BE}" destId="{DA71671F-C114-4253-8FAB-F66D399642A5}" srcOrd="1" destOrd="0" presId="urn:microsoft.com/office/officeart/2008/layout/HorizontalMultiLevelHierarchy"/>
    <dgm:cxn modelId="{BAB96DFC-CBBF-499E-A647-52E19D006570}" type="presParOf" srcId="{682F86B5-00A4-4B28-8F98-4CFC98D7DE21}" destId="{C50AF1FA-7273-42B9-9228-84A0F71A1E4A}" srcOrd="12" destOrd="0" presId="urn:microsoft.com/office/officeart/2008/layout/HorizontalMultiLevelHierarchy"/>
    <dgm:cxn modelId="{D74155DD-EFD1-451F-B819-B83F8445883F}" type="presParOf" srcId="{C50AF1FA-7273-42B9-9228-84A0F71A1E4A}" destId="{AFA50B68-DEC1-4387-9FCE-7AD66A808DD0}" srcOrd="0" destOrd="0" presId="urn:microsoft.com/office/officeart/2008/layout/HorizontalMultiLevelHierarchy"/>
    <dgm:cxn modelId="{1DABD9CE-571D-4F6D-A071-EDF41C8B0970}" type="presParOf" srcId="{682F86B5-00A4-4B28-8F98-4CFC98D7DE21}" destId="{0B68806C-3240-4988-9CC4-2ACA50E56C78}" srcOrd="13" destOrd="0" presId="urn:microsoft.com/office/officeart/2008/layout/HorizontalMultiLevelHierarchy"/>
    <dgm:cxn modelId="{0B3394D7-15F7-4071-A2D6-2896E2F7B86F}" type="presParOf" srcId="{0B68806C-3240-4988-9CC4-2ACA50E56C78}" destId="{A8AAE57D-E226-4B8C-8743-393A039B3BC5}" srcOrd="0" destOrd="0" presId="urn:microsoft.com/office/officeart/2008/layout/HorizontalMultiLevelHierarchy"/>
    <dgm:cxn modelId="{9382F09A-BB71-4244-A03B-DDCDF29ACCD5}" type="presParOf" srcId="{0B68806C-3240-4988-9CC4-2ACA50E56C78}" destId="{67C1573A-CC9A-4087-9595-2B59EF1BD52E}" srcOrd="1" destOrd="0" presId="urn:microsoft.com/office/officeart/2008/layout/HorizontalMultiLevelHierarchy"/>
    <dgm:cxn modelId="{59A96760-AF68-471E-B624-54AC7BF27519}" type="presParOf" srcId="{682F86B5-00A4-4B28-8F98-4CFC98D7DE21}" destId="{BFC85639-228D-4378-9BC7-150ACFC41B7D}" srcOrd="14" destOrd="0" presId="urn:microsoft.com/office/officeart/2008/layout/HorizontalMultiLevelHierarchy"/>
    <dgm:cxn modelId="{DA624F41-448A-44B3-8024-D4F37688DCBD}" type="presParOf" srcId="{BFC85639-228D-4378-9BC7-150ACFC41B7D}" destId="{B2B254E5-B283-4303-B129-44C05A0BC50E}" srcOrd="0" destOrd="0" presId="urn:microsoft.com/office/officeart/2008/layout/HorizontalMultiLevelHierarchy"/>
    <dgm:cxn modelId="{60E39590-1843-439B-A4AA-E815ECA3468B}" type="presParOf" srcId="{682F86B5-00A4-4B28-8F98-4CFC98D7DE21}" destId="{EE790AC4-6181-45FB-9A39-5474A550C499}" srcOrd="15" destOrd="0" presId="urn:microsoft.com/office/officeart/2008/layout/HorizontalMultiLevelHierarchy"/>
    <dgm:cxn modelId="{2211FCE0-B046-4322-856D-82CE01156C15}" type="presParOf" srcId="{EE790AC4-6181-45FB-9A39-5474A550C499}" destId="{CA1510D7-6E6B-4C84-A09C-A9FE67460C3F}" srcOrd="0" destOrd="0" presId="urn:microsoft.com/office/officeart/2008/layout/HorizontalMultiLevelHierarchy"/>
    <dgm:cxn modelId="{1B715E8F-0583-413A-ADCA-24B5CAC09AC4}" type="presParOf" srcId="{EE790AC4-6181-45FB-9A39-5474A550C499}" destId="{AE4B9719-54DF-4765-8431-ABC7C788BD74}" srcOrd="1" destOrd="0" presId="urn:microsoft.com/office/officeart/2008/layout/HorizontalMultiLevelHierarchy"/>
    <dgm:cxn modelId="{F23133A8-FEBF-4157-B2D6-D568D98DC048}" type="presParOf" srcId="{682F86B5-00A4-4B28-8F98-4CFC98D7DE21}" destId="{1B6069F3-96C7-4080-9FBF-BD4D32DFE159}" srcOrd="16" destOrd="0" presId="urn:microsoft.com/office/officeart/2008/layout/HorizontalMultiLevelHierarchy"/>
    <dgm:cxn modelId="{75755AE9-6361-4D41-9997-E5EBA768B6B7}" type="presParOf" srcId="{1B6069F3-96C7-4080-9FBF-BD4D32DFE159}" destId="{53B0DD1F-D5D1-48AE-94A7-D7487BABB311}" srcOrd="0" destOrd="0" presId="urn:microsoft.com/office/officeart/2008/layout/HorizontalMultiLevelHierarchy"/>
    <dgm:cxn modelId="{18AB3369-75C1-4022-A0AB-681903E37BBF}" type="presParOf" srcId="{682F86B5-00A4-4B28-8F98-4CFC98D7DE21}" destId="{E71190FE-B8F3-4643-8675-73C76DF9E494}" srcOrd="17" destOrd="0" presId="urn:microsoft.com/office/officeart/2008/layout/HorizontalMultiLevelHierarchy"/>
    <dgm:cxn modelId="{E13CC945-FEA2-4D8D-83A0-2C9EAAA2DB23}" type="presParOf" srcId="{E71190FE-B8F3-4643-8675-73C76DF9E494}" destId="{D80E04C0-E348-423C-9607-D0C8482316C4}" srcOrd="0" destOrd="0" presId="urn:microsoft.com/office/officeart/2008/layout/HorizontalMultiLevelHierarchy"/>
    <dgm:cxn modelId="{1A0CF1A0-74A3-43FA-8CD4-1936A2332260}" type="presParOf" srcId="{E71190FE-B8F3-4643-8675-73C76DF9E494}" destId="{D9BB0579-E9C2-4BD0-909C-AC97FEF1904A}" srcOrd="1" destOrd="0" presId="urn:microsoft.com/office/officeart/2008/layout/HorizontalMultiLevelHierarchy"/>
    <dgm:cxn modelId="{48FC680D-6325-4F86-AD17-96255D4C3DB5}" type="presParOf" srcId="{682F86B5-00A4-4B28-8F98-4CFC98D7DE21}" destId="{FBEAFC95-9EBC-4C32-9D1F-32E914AFB245}" srcOrd="18" destOrd="0" presId="urn:microsoft.com/office/officeart/2008/layout/HorizontalMultiLevelHierarchy"/>
    <dgm:cxn modelId="{AB58FDD0-C402-450C-AE5A-CE303AE5A0CA}" type="presParOf" srcId="{FBEAFC95-9EBC-4C32-9D1F-32E914AFB245}" destId="{0B9C8F53-33D0-48DB-B2C9-59DF2332D78D}" srcOrd="0" destOrd="0" presId="urn:microsoft.com/office/officeart/2008/layout/HorizontalMultiLevelHierarchy"/>
    <dgm:cxn modelId="{CE33CC44-E33B-415B-AC70-02B8D8A5B386}" type="presParOf" srcId="{682F86B5-00A4-4B28-8F98-4CFC98D7DE21}" destId="{F5A54BDD-1293-4E0E-931A-7E288E8C23CD}" srcOrd="19" destOrd="0" presId="urn:microsoft.com/office/officeart/2008/layout/HorizontalMultiLevelHierarchy"/>
    <dgm:cxn modelId="{81325E17-4BA5-42D4-B688-A2E84BD88578}" type="presParOf" srcId="{F5A54BDD-1293-4E0E-931A-7E288E8C23CD}" destId="{DE878064-0237-48C8-A9C5-00EC72225398}" srcOrd="0" destOrd="0" presId="urn:microsoft.com/office/officeart/2008/layout/HorizontalMultiLevelHierarchy"/>
    <dgm:cxn modelId="{4E14D542-F229-40BE-93C9-92ECCCA7FB17}" type="presParOf" srcId="{F5A54BDD-1293-4E0E-931A-7E288E8C23CD}" destId="{ACEAC36E-2122-40FA-B53F-36FD48B84D9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702A95-A4EF-4B4B-B8D8-09B2E33D46F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18114DC9-5AF1-4926-ABC1-3C5FEACC8772}">
      <dgm:prSet phldrT="[Texto]" custT="1"/>
      <dgm:spPr/>
      <dgm:t>
        <a:bodyPr/>
        <a:lstStyle/>
        <a:p>
          <a:r>
            <a:rPr lang="es-CO" sz="2400" dirty="0"/>
            <a:t>Instrumentos </a:t>
          </a:r>
        </a:p>
        <a:p>
          <a:r>
            <a:rPr lang="es-CO" sz="2400" dirty="0"/>
            <a:t>Archivísticos </a:t>
          </a:r>
        </a:p>
      </dgm:t>
    </dgm:pt>
    <dgm:pt modelId="{20E8677F-3729-4FD9-8D06-D921EA504ABC}" type="parTrans" cxnId="{251CD74C-6FE4-4C45-AD9B-6AEA0CEBCEE0}">
      <dgm:prSet/>
      <dgm:spPr/>
      <dgm:t>
        <a:bodyPr/>
        <a:lstStyle/>
        <a:p>
          <a:endParaRPr lang="es-CO"/>
        </a:p>
      </dgm:t>
    </dgm:pt>
    <dgm:pt modelId="{137039A6-9339-4E5E-9D59-551E40454610}" type="sibTrans" cxnId="{251CD74C-6FE4-4C45-AD9B-6AEA0CEBCEE0}">
      <dgm:prSet/>
      <dgm:spPr/>
      <dgm:t>
        <a:bodyPr/>
        <a:lstStyle/>
        <a:p>
          <a:endParaRPr lang="es-CO"/>
        </a:p>
      </dgm:t>
    </dgm:pt>
    <dgm:pt modelId="{A703A651-D01F-4308-9060-3ED202153B3E}" type="pres">
      <dgm:prSet presAssocID="{FC702A95-A4EF-4B4B-B8D8-09B2E33D46F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6AEF5A9-F688-4000-8652-7730FF8D8EEF}" type="pres">
      <dgm:prSet presAssocID="{18114DC9-5AF1-4926-ABC1-3C5FEACC8772}" presName="root1" presStyleCnt="0"/>
      <dgm:spPr/>
    </dgm:pt>
    <dgm:pt modelId="{E02D020B-9859-438A-A9E8-C1044754A736}" type="pres">
      <dgm:prSet presAssocID="{18114DC9-5AF1-4926-ABC1-3C5FEACC8772}" presName="LevelOneTextNode" presStyleLbl="node0" presStyleIdx="0" presStyleCnt="1" custScaleX="89847">
        <dgm:presLayoutVars>
          <dgm:chPref val="3"/>
        </dgm:presLayoutVars>
      </dgm:prSet>
      <dgm:spPr/>
    </dgm:pt>
    <dgm:pt modelId="{682F86B5-00A4-4B28-8F98-4CFC98D7DE21}" type="pres">
      <dgm:prSet presAssocID="{18114DC9-5AF1-4926-ABC1-3C5FEACC8772}" presName="level2hierChild" presStyleCnt="0"/>
      <dgm:spPr/>
    </dgm:pt>
  </dgm:ptLst>
  <dgm:cxnLst>
    <dgm:cxn modelId="{86A30644-7F78-4CAE-836B-A1AF30709906}" type="presOf" srcId="{18114DC9-5AF1-4926-ABC1-3C5FEACC8772}" destId="{E02D020B-9859-438A-A9E8-C1044754A736}" srcOrd="0" destOrd="0" presId="urn:microsoft.com/office/officeart/2008/layout/HorizontalMultiLevelHierarchy"/>
    <dgm:cxn modelId="{251CD74C-6FE4-4C45-AD9B-6AEA0CEBCEE0}" srcId="{FC702A95-A4EF-4B4B-B8D8-09B2E33D46FB}" destId="{18114DC9-5AF1-4926-ABC1-3C5FEACC8772}" srcOrd="0" destOrd="0" parTransId="{20E8677F-3729-4FD9-8D06-D921EA504ABC}" sibTransId="{137039A6-9339-4E5E-9D59-551E40454610}"/>
    <dgm:cxn modelId="{37E635AB-7226-4A7E-8693-9584792D4241}" type="presOf" srcId="{FC702A95-A4EF-4B4B-B8D8-09B2E33D46FB}" destId="{A703A651-D01F-4308-9060-3ED202153B3E}" srcOrd="0" destOrd="0" presId="urn:microsoft.com/office/officeart/2008/layout/HorizontalMultiLevelHierarchy"/>
    <dgm:cxn modelId="{17E181D8-0FDE-4543-A74A-A990C37FFA67}" type="presParOf" srcId="{A703A651-D01F-4308-9060-3ED202153B3E}" destId="{06AEF5A9-F688-4000-8652-7730FF8D8EEF}" srcOrd="0" destOrd="0" presId="urn:microsoft.com/office/officeart/2008/layout/HorizontalMultiLevelHierarchy"/>
    <dgm:cxn modelId="{E1061BED-F831-4217-9564-158B6ACFF010}" type="presParOf" srcId="{06AEF5A9-F688-4000-8652-7730FF8D8EEF}" destId="{E02D020B-9859-438A-A9E8-C1044754A736}" srcOrd="0" destOrd="0" presId="urn:microsoft.com/office/officeart/2008/layout/HorizontalMultiLevelHierarchy"/>
    <dgm:cxn modelId="{D4A63746-F1CB-4B2E-BCAC-B69870E9325F}" type="presParOf" srcId="{06AEF5A9-F688-4000-8652-7730FF8D8EEF}" destId="{682F86B5-00A4-4B28-8F98-4CFC98D7DE2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99787A-EB85-4F75-8EC9-B50D4F00E4B4}" type="doc">
      <dgm:prSet loTypeId="urn:microsoft.com/office/officeart/2005/8/layout/vList5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9C2FCF5A-9C9D-4FA0-9112-D67560A1D1F4}">
      <dgm:prSet phldrT="[Texto]"/>
      <dgm:spPr/>
      <dgm:t>
        <a:bodyPr/>
        <a:lstStyle/>
        <a:p>
          <a:r>
            <a:rPr lang="es-CO" dirty="0"/>
            <a:t>Inventarios Documentales</a:t>
          </a:r>
        </a:p>
      </dgm:t>
    </dgm:pt>
    <dgm:pt modelId="{C5EC4519-2B22-46D6-A79F-088FCDB52864}" type="parTrans" cxnId="{8B5E0951-3314-4A33-97CB-EEEE2598A133}">
      <dgm:prSet/>
      <dgm:spPr/>
      <dgm:t>
        <a:bodyPr/>
        <a:lstStyle/>
        <a:p>
          <a:endParaRPr lang="es-CO"/>
        </a:p>
      </dgm:t>
    </dgm:pt>
    <dgm:pt modelId="{D3D4CB86-E049-496E-B3FF-0960DC41A1DC}" type="sibTrans" cxnId="{8B5E0951-3314-4A33-97CB-EEEE2598A133}">
      <dgm:prSet/>
      <dgm:spPr/>
      <dgm:t>
        <a:bodyPr/>
        <a:lstStyle/>
        <a:p>
          <a:endParaRPr lang="es-CO"/>
        </a:p>
      </dgm:t>
    </dgm:pt>
    <dgm:pt modelId="{8A8A274A-B992-4FEC-8B73-D1CEED101AED}">
      <dgm:prSet phldrT="[Texto]"/>
      <dgm:spPr/>
      <dgm:t>
        <a:bodyPr/>
        <a:lstStyle/>
        <a:p>
          <a:r>
            <a:rPr lang="es-CO" dirty="0"/>
            <a:t>Fondos Acumulados: 87</a:t>
          </a:r>
          <a:r>
            <a:rPr lang="es-CO" dirty="0">
              <a:solidFill>
                <a:schemeClr val="tx1"/>
              </a:solidFill>
            </a:rPr>
            <a:t>%</a:t>
          </a:r>
        </a:p>
      </dgm:t>
    </dgm:pt>
    <dgm:pt modelId="{F0A41BF9-1B11-4882-86C6-02EF83C8F145}" type="parTrans" cxnId="{5837691B-70CD-43C4-86A5-4D73B917A173}">
      <dgm:prSet/>
      <dgm:spPr/>
      <dgm:t>
        <a:bodyPr/>
        <a:lstStyle/>
        <a:p>
          <a:endParaRPr lang="es-CO"/>
        </a:p>
      </dgm:t>
    </dgm:pt>
    <dgm:pt modelId="{5308654F-4A8C-4A73-B2B5-A4078F91324A}" type="sibTrans" cxnId="{5837691B-70CD-43C4-86A5-4D73B917A173}">
      <dgm:prSet/>
      <dgm:spPr/>
      <dgm:t>
        <a:bodyPr/>
        <a:lstStyle/>
        <a:p>
          <a:endParaRPr lang="es-CO"/>
        </a:p>
      </dgm:t>
    </dgm:pt>
    <dgm:pt modelId="{12C5E7FB-4790-45ED-9C4E-0472DE992A56}">
      <dgm:prSet phldrT="[Texto]"/>
      <dgm:spPr/>
      <dgm:t>
        <a:bodyPr/>
        <a:lstStyle/>
        <a:p>
          <a:r>
            <a:rPr lang="es-CO" dirty="0"/>
            <a:t>Inventario Historias Laborales</a:t>
          </a:r>
        </a:p>
      </dgm:t>
    </dgm:pt>
    <dgm:pt modelId="{569A475F-AD28-4260-85B5-C0AD413554F1}" type="parTrans" cxnId="{5C32C811-0FC0-486D-A8B2-DB7CBFDBDE80}">
      <dgm:prSet/>
      <dgm:spPr/>
      <dgm:t>
        <a:bodyPr/>
        <a:lstStyle/>
        <a:p>
          <a:endParaRPr lang="es-CO"/>
        </a:p>
      </dgm:t>
    </dgm:pt>
    <dgm:pt modelId="{1FA050DB-341E-40B4-9735-CC5B6028E3C3}" type="sibTrans" cxnId="{5C32C811-0FC0-486D-A8B2-DB7CBFDBDE80}">
      <dgm:prSet/>
      <dgm:spPr/>
      <dgm:t>
        <a:bodyPr/>
        <a:lstStyle/>
        <a:p>
          <a:endParaRPr lang="es-CO"/>
        </a:p>
      </dgm:t>
    </dgm:pt>
    <dgm:pt modelId="{CFA5C831-289A-419B-970C-EEE7FA7C181E}">
      <dgm:prSet phldrT="[Texto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CO" dirty="0"/>
            <a:t>100% </a:t>
          </a:r>
        </a:p>
      </dgm:t>
    </dgm:pt>
    <dgm:pt modelId="{E4AE03FE-8672-4060-84E6-4A144A3E66C3}" type="parTrans" cxnId="{09202229-C269-4E35-B7A6-953AB92551DC}">
      <dgm:prSet/>
      <dgm:spPr/>
      <dgm:t>
        <a:bodyPr/>
        <a:lstStyle/>
        <a:p>
          <a:endParaRPr lang="es-CO"/>
        </a:p>
      </dgm:t>
    </dgm:pt>
    <dgm:pt modelId="{9959C082-AC5A-44D1-AE83-22C16D9C96FD}" type="sibTrans" cxnId="{09202229-C269-4E35-B7A6-953AB92551DC}">
      <dgm:prSet/>
      <dgm:spPr/>
      <dgm:t>
        <a:bodyPr/>
        <a:lstStyle/>
        <a:p>
          <a:endParaRPr lang="es-CO"/>
        </a:p>
      </dgm:t>
    </dgm:pt>
    <dgm:pt modelId="{9A09FF97-81B0-47BB-9B5B-1231B7CB2C3B}">
      <dgm:prSet phldrT="[Texto]"/>
      <dgm:spPr/>
      <dgm:t>
        <a:bodyPr/>
        <a:lstStyle/>
        <a:p>
          <a:r>
            <a:rPr lang="es-CO" dirty="0"/>
            <a:t>SIC</a:t>
          </a:r>
        </a:p>
      </dgm:t>
    </dgm:pt>
    <dgm:pt modelId="{4EE1E3F1-0096-473E-8195-6875F8D1554D}" type="parTrans" cxnId="{F26DE02A-F75E-45A4-ACC6-EFA5B938A87B}">
      <dgm:prSet/>
      <dgm:spPr/>
      <dgm:t>
        <a:bodyPr/>
        <a:lstStyle/>
        <a:p>
          <a:endParaRPr lang="es-CO"/>
        </a:p>
      </dgm:t>
    </dgm:pt>
    <dgm:pt modelId="{42085154-F22B-4293-98CB-5BD9E34662BB}" type="sibTrans" cxnId="{F26DE02A-F75E-45A4-ACC6-EFA5B938A87B}">
      <dgm:prSet/>
      <dgm:spPr/>
      <dgm:t>
        <a:bodyPr/>
        <a:lstStyle/>
        <a:p>
          <a:endParaRPr lang="es-CO"/>
        </a:p>
      </dgm:t>
    </dgm:pt>
    <dgm:pt modelId="{C6EB0160-774F-46AB-A6D0-6EA7ACF53F96}">
      <dgm:prSet phldrT="[Texto]"/>
      <dgm:spPr/>
      <dgm:t>
        <a:bodyPr/>
        <a:lstStyle/>
        <a:p>
          <a:r>
            <a:rPr lang="es-CO" dirty="0"/>
            <a:t>100%</a:t>
          </a:r>
        </a:p>
      </dgm:t>
    </dgm:pt>
    <dgm:pt modelId="{66402077-BB3E-4BE9-9C5C-DCE9DBC13F78}" type="parTrans" cxnId="{D64DF58B-098C-43B4-B9AB-1F682E44ADC9}">
      <dgm:prSet/>
      <dgm:spPr/>
      <dgm:t>
        <a:bodyPr/>
        <a:lstStyle/>
        <a:p>
          <a:endParaRPr lang="es-CO"/>
        </a:p>
      </dgm:t>
    </dgm:pt>
    <dgm:pt modelId="{17F891E4-51A8-4FD4-9946-20F9DCD9A63C}" type="sibTrans" cxnId="{D64DF58B-098C-43B4-B9AB-1F682E44ADC9}">
      <dgm:prSet/>
      <dgm:spPr/>
      <dgm:t>
        <a:bodyPr/>
        <a:lstStyle/>
        <a:p>
          <a:endParaRPr lang="es-CO"/>
        </a:p>
      </dgm:t>
    </dgm:pt>
    <dgm:pt modelId="{7B119F42-7877-4521-A528-67098573A374}">
      <dgm:prSet/>
      <dgm:spPr/>
      <dgm:t>
        <a:bodyPr/>
        <a:lstStyle/>
        <a:p>
          <a:r>
            <a:rPr lang="es-CO" dirty="0"/>
            <a:t>PGD</a:t>
          </a:r>
        </a:p>
      </dgm:t>
    </dgm:pt>
    <dgm:pt modelId="{022C2754-8B7C-4A5F-A163-D569DFB492A4}" type="parTrans" cxnId="{227E04A6-75C1-45B1-B271-9D37DBFA6F37}">
      <dgm:prSet/>
      <dgm:spPr/>
      <dgm:t>
        <a:bodyPr/>
        <a:lstStyle/>
        <a:p>
          <a:endParaRPr lang="es-CO"/>
        </a:p>
      </dgm:t>
    </dgm:pt>
    <dgm:pt modelId="{0D09AC9D-9D6E-4D34-9DD5-014B11608E09}" type="sibTrans" cxnId="{227E04A6-75C1-45B1-B271-9D37DBFA6F37}">
      <dgm:prSet/>
      <dgm:spPr/>
      <dgm:t>
        <a:bodyPr/>
        <a:lstStyle/>
        <a:p>
          <a:endParaRPr lang="es-CO"/>
        </a:p>
      </dgm:t>
    </dgm:pt>
    <dgm:pt modelId="{33DA0B34-E742-4018-93B5-F0F03B03A1F1}">
      <dgm:prSet phldrT="[Texto]"/>
      <dgm:spPr/>
      <dgm:t>
        <a:bodyPr/>
        <a:lstStyle/>
        <a:p>
          <a:r>
            <a:rPr lang="es-CO" dirty="0"/>
            <a:t>En Implementación  </a:t>
          </a:r>
        </a:p>
      </dgm:t>
    </dgm:pt>
    <dgm:pt modelId="{A2549BE9-1088-4F2A-831D-48782BAD22E1}" type="parTrans" cxnId="{9F25AAA3-A6B0-4E15-996C-1992C83D5CC3}">
      <dgm:prSet/>
      <dgm:spPr/>
      <dgm:t>
        <a:bodyPr/>
        <a:lstStyle/>
        <a:p>
          <a:endParaRPr lang="es-CO"/>
        </a:p>
      </dgm:t>
    </dgm:pt>
    <dgm:pt modelId="{E2864DCB-A45E-4AFE-9CD5-D858D676CE8C}" type="sibTrans" cxnId="{9F25AAA3-A6B0-4E15-996C-1992C83D5CC3}">
      <dgm:prSet/>
      <dgm:spPr/>
      <dgm:t>
        <a:bodyPr/>
        <a:lstStyle/>
        <a:p>
          <a:endParaRPr lang="es-CO"/>
        </a:p>
      </dgm:t>
    </dgm:pt>
    <dgm:pt modelId="{D7C8BC8B-7DAE-44EF-85CD-72C7E598D483}" type="pres">
      <dgm:prSet presAssocID="{6B99787A-EB85-4F75-8EC9-B50D4F00E4B4}" presName="Name0" presStyleCnt="0">
        <dgm:presLayoutVars>
          <dgm:dir/>
          <dgm:animLvl val="lvl"/>
          <dgm:resizeHandles val="exact"/>
        </dgm:presLayoutVars>
      </dgm:prSet>
      <dgm:spPr/>
    </dgm:pt>
    <dgm:pt modelId="{7C186FCF-93E3-4EC9-A4A7-48AD338E8A1E}" type="pres">
      <dgm:prSet presAssocID="{9C2FCF5A-9C9D-4FA0-9112-D67560A1D1F4}" presName="linNode" presStyleCnt="0"/>
      <dgm:spPr/>
    </dgm:pt>
    <dgm:pt modelId="{D63D01D0-642A-4BFE-9DE9-B13202C8BCFC}" type="pres">
      <dgm:prSet presAssocID="{9C2FCF5A-9C9D-4FA0-9112-D67560A1D1F4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9A24A690-F41C-49C2-9195-E8D2B82BAB12}" type="pres">
      <dgm:prSet presAssocID="{9C2FCF5A-9C9D-4FA0-9112-D67560A1D1F4}" presName="descendantText" presStyleLbl="alignAccFollowNode1" presStyleIdx="0" presStyleCnt="3">
        <dgm:presLayoutVars>
          <dgm:bulletEnabled val="1"/>
        </dgm:presLayoutVars>
      </dgm:prSet>
      <dgm:spPr/>
    </dgm:pt>
    <dgm:pt modelId="{64A4F231-8EA1-4004-8EB9-5A947E7F59B5}" type="pres">
      <dgm:prSet presAssocID="{D3D4CB86-E049-496E-B3FF-0960DC41A1DC}" presName="sp" presStyleCnt="0"/>
      <dgm:spPr/>
    </dgm:pt>
    <dgm:pt modelId="{DE176A40-1CBB-45D7-8465-34C3C8964B51}" type="pres">
      <dgm:prSet presAssocID="{12C5E7FB-4790-45ED-9C4E-0472DE992A56}" presName="linNode" presStyleCnt="0"/>
      <dgm:spPr/>
    </dgm:pt>
    <dgm:pt modelId="{317F2E80-697A-4F40-8FD6-6702C5124F03}" type="pres">
      <dgm:prSet presAssocID="{12C5E7FB-4790-45ED-9C4E-0472DE992A56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CD1FE6D4-A906-4226-B2C9-F42D4310878B}" type="pres">
      <dgm:prSet presAssocID="{12C5E7FB-4790-45ED-9C4E-0472DE992A56}" presName="descendantText" presStyleLbl="alignAccFollowNode1" presStyleIdx="1" presStyleCnt="3">
        <dgm:presLayoutVars>
          <dgm:bulletEnabled val="1"/>
        </dgm:presLayoutVars>
      </dgm:prSet>
      <dgm:spPr/>
    </dgm:pt>
    <dgm:pt modelId="{324CA88C-72E1-49D6-8FF3-4F98E7A39D77}" type="pres">
      <dgm:prSet presAssocID="{1FA050DB-341E-40B4-9735-CC5B6028E3C3}" presName="sp" presStyleCnt="0"/>
      <dgm:spPr/>
    </dgm:pt>
    <dgm:pt modelId="{B25C408A-1BC0-46EF-A6F2-73C4F672908C}" type="pres">
      <dgm:prSet presAssocID="{7B119F42-7877-4521-A528-67098573A374}" presName="linNode" presStyleCnt="0"/>
      <dgm:spPr/>
    </dgm:pt>
    <dgm:pt modelId="{03A26247-27DB-4D3A-A4FD-0B9D8F8FA224}" type="pres">
      <dgm:prSet presAssocID="{7B119F42-7877-4521-A528-67098573A374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CE3C1513-E9D0-4FBF-8FC5-1ACFBE177DC5}" type="pres">
      <dgm:prSet presAssocID="{0D09AC9D-9D6E-4D34-9DD5-014B11608E09}" presName="sp" presStyleCnt="0"/>
      <dgm:spPr/>
    </dgm:pt>
    <dgm:pt modelId="{9CD2E96F-9928-4493-BBA5-FC657B79AA1B}" type="pres">
      <dgm:prSet presAssocID="{9A09FF97-81B0-47BB-9B5B-1231B7CB2C3B}" presName="linNode" presStyleCnt="0"/>
      <dgm:spPr/>
    </dgm:pt>
    <dgm:pt modelId="{924595C3-7E4D-4F8F-9B6F-E25CAF7EBBA1}" type="pres">
      <dgm:prSet presAssocID="{9A09FF97-81B0-47BB-9B5B-1231B7CB2C3B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3BCF6A18-B4D0-4361-9EFE-886B522CBF50}" type="pres">
      <dgm:prSet presAssocID="{9A09FF97-81B0-47BB-9B5B-1231B7CB2C3B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5C32C811-0FC0-486D-A8B2-DB7CBFDBDE80}" srcId="{6B99787A-EB85-4F75-8EC9-B50D4F00E4B4}" destId="{12C5E7FB-4790-45ED-9C4E-0472DE992A56}" srcOrd="1" destOrd="0" parTransId="{569A475F-AD28-4260-85B5-C0AD413554F1}" sibTransId="{1FA050DB-341E-40B4-9735-CC5B6028E3C3}"/>
    <dgm:cxn modelId="{5837691B-70CD-43C4-86A5-4D73B917A173}" srcId="{9C2FCF5A-9C9D-4FA0-9112-D67560A1D1F4}" destId="{8A8A274A-B992-4FEC-8B73-D1CEED101AED}" srcOrd="0" destOrd="0" parTransId="{F0A41BF9-1B11-4882-86C6-02EF83C8F145}" sibTransId="{5308654F-4A8C-4A73-B2B5-A4078F91324A}"/>
    <dgm:cxn modelId="{09202229-C269-4E35-B7A6-953AB92551DC}" srcId="{12C5E7FB-4790-45ED-9C4E-0472DE992A56}" destId="{CFA5C831-289A-419B-970C-EEE7FA7C181E}" srcOrd="0" destOrd="0" parTransId="{E4AE03FE-8672-4060-84E6-4A144A3E66C3}" sibTransId="{9959C082-AC5A-44D1-AE83-22C16D9C96FD}"/>
    <dgm:cxn modelId="{DB2AC529-EEB7-4475-9D5E-C2B887049C22}" type="presOf" srcId="{9A09FF97-81B0-47BB-9B5B-1231B7CB2C3B}" destId="{924595C3-7E4D-4F8F-9B6F-E25CAF7EBBA1}" srcOrd="0" destOrd="0" presId="urn:microsoft.com/office/officeart/2005/8/layout/vList5"/>
    <dgm:cxn modelId="{F26DE02A-F75E-45A4-ACC6-EFA5B938A87B}" srcId="{6B99787A-EB85-4F75-8EC9-B50D4F00E4B4}" destId="{9A09FF97-81B0-47BB-9B5B-1231B7CB2C3B}" srcOrd="3" destOrd="0" parTransId="{4EE1E3F1-0096-473E-8195-6875F8D1554D}" sibTransId="{42085154-F22B-4293-98CB-5BD9E34662BB}"/>
    <dgm:cxn modelId="{6DEAE144-7D2E-4F3B-813B-CE42E09E1628}" type="presOf" srcId="{C6EB0160-774F-46AB-A6D0-6EA7ACF53F96}" destId="{3BCF6A18-B4D0-4361-9EFE-886B522CBF50}" srcOrd="0" destOrd="0" presId="urn:microsoft.com/office/officeart/2005/8/layout/vList5"/>
    <dgm:cxn modelId="{ED9A9B4D-9038-4104-B635-8ABA51E646E2}" type="presOf" srcId="{33DA0B34-E742-4018-93B5-F0F03B03A1F1}" destId="{3BCF6A18-B4D0-4361-9EFE-886B522CBF50}" srcOrd="0" destOrd="1" presId="urn:microsoft.com/office/officeart/2005/8/layout/vList5"/>
    <dgm:cxn modelId="{03F3CC6E-AC16-4D5E-816C-808633A9F973}" type="presOf" srcId="{CFA5C831-289A-419B-970C-EEE7FA7C181E}" destId="{CD1FE6D4-A906-4226-B2C9-F42D4310878B}" srcOrd="0" destOrd="0" presId="urn:microsoft.com/office/officeart/2005/8/layout/vList5"/>
    <dgm:cxn modelId="{8B5E0951-3314-4A33-97CB-EEEE2598A133}" srcId="{6B99787A-EB85-4F75-8EC9-B50D4F00E4B4}" destId="{9C2FCF5A-9C9D-4FA0-9112-D67560A1D1F4}" srcOrd="0" destOrd="0" parTransId="{C5EC4519-2B22-46D6-A79F-088FCDB52864}" sibTransId="{D3D4CB86-E049-496E-B3FF-0960DC41A1DC}"/>
    <dgm:cxn modelId="{A7607177-4482-45BF-AF06-CA2A8458AD09}" type="presOf" srcId="{6B99787A-EB85-4F75-8EC9-B50D4F00E4B4}" destId="{D7C8BC8B-7DAE-44EF-85CD-72C7E598D483}" srcOrd="0" destOrd="0" presId="urn:microsoft.com/office/officeart/2005/8/layout/vList5"/>
    <dgm:cxn modelId="{D64DF58B-098C-43B4-B9AB-1F682E44ADC9}" srcId="{9A09FF97-81B0-47BB-9B5B-1231B7CB2C3B}" destId="{C6EB0160-774F-46AB-A6D0-6EA7ACF53F96}" srcOrd="0" destOrd="0" parTransId="{66402077-BB3E-4BE9-9C5C-DCE9DBC13F78}" sibTransId="{17F891E4-51A8-4FD4-9946-20F9DCD9A63C}"/>
    <dgm:cxn modelId="{A3E0B68F-7CA8-468F-AE78-19594C17BEBF}" type="presOf" srcId="{9C2FCF5A-9C9D-4FA0-9112-D67560A1D1F4}" destId="{D63D01D0-642A-4BFE-9DE9-B13202C8BCFC}" srcOrd="0" destOrd="0" presId="urn:microsoft.com/office/officeart/2005/8/layout/vList5"/>
    <dgm:cxn modelId="{D119789F-80F6-47D8-A28B-D0926BD33BD7}" type="presOf" srcId="{7B119F42-7877-4521-A528-67098573A374}" destId="{03A26247-27DB-4D3A-A4FD-0B9D8F8FA224}" srcOrd="0" destOrd="0" presId="urn:microsoft.com/office/officeart/2005/8/layout/vList5"/>
    <dgm:cxn modelId="{9F25AAA3-A6B0-4E15-996C-1992C83D5CC3}" srcId="{9A09FF97-81B0-47BB-9B5B-1231B7CB2C3B}" destId="{33DA0B34-E742-4018-93B5-F0F03B03A1F1}" srcOrd="1" destOrd="0" parTransId="{A2549BE9-1088-4F2A-831D-48782BAD22E1}" sibTransId="{E2864DCB-A45E-4AFE-9CD5-D858D676CE8C}"/>
    <dgm:cxn modelId="{227E04A6-75C1-45B1-B271-9D37DBFA6F37}" srcId="{6B99787A-EB85-4F75-8EC9-B50D4F00E4B4}" destId="{7B119F42-7877-4521-A528-67098573A374}" srcOrd="2" destOrd="0" parTransId="{022C2754-8B7C-4A5F-A163-D569DFB492A4}" sibTransId="{0D09AC9D-9D6E-4D34-9DD5-014B11608E09}"/>
    <dgm:cxn modelId="{265C1ED3-776B-4252-AA19-4BAC2637753F}" type="presOf" srcId="{8A8A274A-B992-4FEC-8B73-D1CEED101AED}" destId="{9A24A690-F41C-49C2-9195-E8D2B82BAB12}" srcOrd="0" destOrd="0" presId="urn:microsoft.com/office/officeart/2005/8/layout/vList5"/>
    <dgm:cxn modelId="{614C15E3-6EA1-4058-9BE5-A601C7B48847}" type="presOf" srcId="{12C5E7FB-4790-45ED-9C4E-0472DE992A56}" destId="{317F2E80-697A-4F40-8FD6-6702C5124F03}" srcOrd="0" destOrd="0" presId="urn:microsoft.com/office/officeart/2005/8/layout/vList5"/>
    <dgm:cxn modelId="{55560B77-D9A3-4455-AFCB-02C1F7605B09}" type="presParOf" srcId="{D7C8BC8B-7DAE-44EF-85CD-72C7E598D483}" destId="{7C186FCF-93E3-4EC9-A4A7-48AD338E8A1E}" srcOrd="0" destOrd="0" presId="urn:microsoft.com/office/officeart/2005/8/layout/vList5"/>
    <dgm:cxn modelId="{7D137199-5BB7-4D83-915C-58BBAD5018FE}" type="presParOf" srcId="{7C186FCF-93E3-4EC9-A4A7-48AD338E8A1E}" destId="{D63D01D0-642A-4BFE-9DE9-B13202C8BCFC}" srcOrd="0" destOrd="0" presId="urn:microsoft.com/office/officeart/2005/8/layout/vList5"/>
    <dgm:cxn modelId="{06437B6A-6E5F-4FB7-A2FE-31B46EC99934}" type="presParOf" srcId="{7C186FCF-93E3-4EC9-A4A7-48AD338E8A1E}" destId="{9A24A690-F41C-49C2-9195-E8D2B82BAB12}" srcOrd="1" destOrd="0" presId="urn:microsoft.com/office/officeart/2005/8/layout/vList5"/>
    <dgm:cxn modelId="{68D88C92-3777-466F-9B82-5C30AE1333FC}" type="presParOf" srcId="{D7C8BC8B-7DAE-44EF-85CD-72C7E598D483}" destId="{64A4F231-8EA1-4004-8EB9-5A947E7F59B5}" srcOrd="1" destOrd="0" presId="urn:microsoft.com/office/officeart/2005/8/layout/vList5"/>
    <dgm:cxn modelId="{8A95139A-4662-44AC-8C38-C66580203284}" type="presParOf" srcId="{D7C8BC8B-7DAE-44EF-85CD-72C7E598D483}" destId="{DE176A40-1CBB-45D7-8465-34C3C8964B51}" srcOrd="2" destOrd="0" presId="urn:microsoft.com/office/officeart/2005/8/layout/vList5"/>
    <dgm:cxn modelId="{92FFD036-CE27-4B83-B102-370CB1B69ABB}" type="presParOf" srcId="{DE176A40-1CBB-45D7-8465-34C3C8964B51}" destId="{317F2E80-697A-4F40-8FD6-6702C5124F03}" srcOrd="0" destOrd="0" presId="urn:microsoft.com/office/officeart/2005/8/layout/vList5"/>
    <dgm:cxn modelId="{2E6D8097-3CA8-493C-B2A0-91B12D30D239}" type="presParOf" srcId="{DE176A40-1CBB-45D7-8465-34C3C8964B51}" destId="{CD1FE6D4-A906-4226-B2C9-F42D4310878B}" srcOrd="1" destOrd="0" presId="urn:microsoft.com/office/officeart/2005/8/layout/vList5"/>
    <dgm:cxn modelId="{03AFC2FD-DD16-4DC9-AF2A-9D2C1AB77A97}" type="presParOf" srcId="{D7C8BC8B-7DAE-44EF-85CD-72C7E598D483}" destId="{324CA88C-72E1-49D6-8FF3-4F98E7A39D77}" srcOrd="3" destOrd="0" presId="urn:microsoft.com/office/officeart/2005/8/layout/vList5"/>
    <dgm:cxn modelId="{CDC13D3C-C65C-4FC9-BD7A-4CDC716E37A9}" type="presParOf" srcId="{D7C8BC8B-7DAE-44EF-85CD-72C7E598D483}" destId="{B25C408A-1BC0-46EF-A6F2-73C4F672908C}" srcOrd="4" destOrd="0" presId="urn:microsoft.com/office/officeart/2005/8/layout/vList5"/>
    <dgm:cxn modelId="{5DA3CCA9-3E70-4ADA-9233-AFD12C1203BD}" type="presParOf" srcId="{B25C408A-1BC0-46EF-A6F2-73C4F672908C}" destId="{03A26247-27DB-4D3A-A4FD-0B9D8F8FA224}" srcOrd="0" destOrd="0" presId="urn:microsoft.com/office/officeart/2005/8/layout/vList5"/>
    <dgm:cxn modelId="{09B655D0-3070-4BCF-8051-058271C7610E}" type="presParOf" srcId="{D7C8BC8B-7DAE-44EF-85CD-72C7E598D483}" destId="{CE3C1513-E9D0-4FBF-8FC5-1ACFBE177DC5}" srcOrd="5" destOrd="0" presId="urn:microsoft.com/office/officeart/2005/8/layout/vList5"/>
    <dgm:cxn modelId="{3BC94AB4-CEEA-4195-B0DD-78C6AB34EC79}" type="presParOf" srcId="{D7C8BC8B-7DAE-44EF-85CD-72C7E598D483}" destId="{9CD2E96F-9928-4493-BBA5-FC657B79AA1B}" srcOrd="6" destOrd="0" presId="urn:microsoft.com/office/officeart/2005/8/layout/vList5"/>
    <dgm:cxn modelId="{1C396D57-7C2E-457F-90F4-D169529EDF7E}" type="presParOf" srcId="{9CD2E96F-9928-4493-BBA5-FC657B79AA1B}" destId="{924595C3-7E4D-4F8F-9B6F-E25CAF7EBBA1}" srcOrd="0" destOrd="0" presId="urn:microsoft.com/office/officeart/2005/8/layout/vList5"/>
    <dgm:cxn modelId="{BE2FDCC3-DAB9-48C4-A531-8D238667336A}" type="presParOf" srcId="{9CD2E96F-9928-4493-BBA5-FC657B79AA1B}" destId="{3BCF6A18-B4D0-4361-9EFE-886B522CBF5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9B43B-5263-47EC-A6E1-331E20971F78}">
      <dsp:nvSpPr>
        <dsp:cNvPr id="0" name=""/>
        <dsp:cNvSpPr/>
      </dsp:nvSpPr>
      <dsp:spPr>
        <a:xfrm>
          <a:off x="3948238" y="2190139"/>
          <a:ext cx="202946" cy="1031477"/>
        </a:xfrm>
        <a:custGeom>
          <a:avLst/>
          <a:gdLst/>
          <a:ahLst/>
          <a:cxnLst/>
          <a:rect l="0" t="0" r="0" b="0"/>
          <a:pathLst>
            <a:path>
              <a:moveTo>
                <a:pt x="202946" y="0"/>
              </a:moveTo>
              <a:lnTo>
                <a:pt x="202946" y="933081"/>
              </a:lnTo>
              <a:lnTo>
                <a:pt x="0" y="933081"/>
              </a:lnTo>
              <a:lnTo>
                <a:pt x="0" y="103147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2DF683-6100-4BF1-A01B-9B3ED292CF62}">
      <dsp:nvSpPr>
        <dsp:cNvPr id="0" name=""/>
        <dsp:cNvSpPr/>
      </dsp:nvSpPr>
      <dsp:spPr>
        <a:xfrm>
          <a:off x="2297606" y="2190139"/>
          <a:ext cx="1853579" cy="1031477"/>
        </a:xfrm>
        <a:custGeom>
          <a:avLst/>
          <a:gdLst/>
          <a:ahLst/>
          <a:cxnLst/>
          <a:rect l="0" t="0" r="0" b="0"/>
          <a:pathLst>
            <a:path>
              <a:moveTo>
                <a:pt x="1853579" y="0"/>
              </a:moveTo>
              <a:lnTo>
                <a:pt x="1853579" y="933081"/>
              </a:lnTo>
              <a:lnTo>
                <a:pt x="0" y="933081"/>
              </a:lnTo>
              <a:lnTo>
                <a:pt x="0" y="103147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6F4FA-4950-4097-A04C-D5D2347344EA}">
      <dsp:nvSpPr>
        <dsp:cNvPr id="0" name=""/>
        <dsp:cNvSpPr/>
      </dsp:nvSpPr>
      <dsp:spPr>
        <a:xfrm>
          <a:off x="754494" y="2190139"/>
          <a:ext cx="3396691" cy="1011851"/>
        </a:xfrm>
        <a:custGeom>
          <a:avLst/>
          <a:gdLst/>
          <a:ahLst/>
          <a:cxnLst/>
          <a:rect l="0" t="0" r="0" b="0"/>
          <a:pathLst>
            <a:path>
              <a:moveTo>
                <a:pt x="3396691" y="0"/>
              </a:moveTo>
              <a:lnTo>
                <a:pt x="3396691" y="913455"/>
              </a:lnTo>
              <a:lnTo>
                <a:pt x="0" y="913455"/>
              </a:lnTo>
              <a:lnTo>
                <a:pt x="0" y="101185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7284D-429F-4FE6-9D5C-B5273880009E}">
      <dsp:nvSpPr>
        <dsp:cNvPr id="0" name=""/>
        <dsp:cNvSpPr/>
      </dsp:nvSpPr>
      <dsp:spPr>
        <a:xfrm>
          <a:off x="4083957" y="1143958"/>
          <a:ext cx="91440" cy="3717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323"/>
              </a:lnTo>
              <a:lnTo>
                <a:pt x="67228" y="273323"/>
              </a:lnTo>
              <a:lnTo>
                <a:pt x="67228" y="3717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B7A63-32FE-4F6F-B4CF-2D432C38F8C1}">
      <dsp:nvSpPr>
        <dsp:cNvPr id="0" name=""/>
        <dsp:cNvSpPr/>
      </dsp:nvSpPr>
      <dsp:spPr>
        <a:xfrm>
          <a:off x="3348225" y="469497"/>
          <a:ext cx="1562902" cy="67446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003AEE-4F87-40CB-8ECF-F2DAEF1D8FE7}">
      <dsp:nvSpPr>
        <dsp:cNvPr id="0" name=""/>
        <dsp:cNvSpPr/>
      </dsp:nvSpPr>
      <dsp:spPr>
        <a:xfrm>
          <a:off x="3466242" y="581612"/>
          <a:ext cx="1562902" cy="674461"/>
        </a:xfrm>
        <a:prstGeom prst="roundRect">
          <a:avLst>
            <a:gd name="adj" fmla="val 10000"/>
          </a:avLst>
        </a:prstGeom>
        <a:solidFill>
          <a:srgbClr val="00206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bg1"/>
              </a:solidFill>
            </a:rPr>
            <a:t>SECRETARIA GENERAL</a:t>
          </a:r>
        </a:p>
      </dsp:txBody>
      <dsp:txXfrm>
        <a:off x="3485996" y="601366"/>
        <a:ext cx="1523394" cy="634953"/>
      </dsp:txXfrm>
    </dsp:sp>
    <dsp:sp modelId="{F0154244-41D6-4F54-AA7F-9AB8EBCE07ED}">
      <dsp:nvSpPr>
        <dsp:cNvPr id="0" name=""/>
        <dsp:cNvSpPr/>
      </dsp:nvSpPr>
      <dsp:spPr>
        <a:xfrm>
          <a:off x="3399230" y="1515678"/>
          <a:ext cx="1503911" cy="67446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57D608-73A5-479F-8A3A-EFFA877EB43C}">
      <dsp:nvSpPr>
        <dsp:cNvPr id="0" name=""/>
        <dsp:cNvSpPr/>
      </dsp:nvSpPr>
      <dsp:spPr>
        <a:xfrm>
          <a:off x="3517246" y="1627793"/>
          <a:ext cx="1503911" cy="674461"/>
        </a:xfrm>
        <a:prstGeom prst="roundRect">
          <a:avLst>
            <a:gd name="adj" fmla="val 10000"/>
          </a:avLst>
        </a:prstGeom>
        <a:solidFill>
          <a:srgbClr val="0033CC">
            <a:alpha val="89804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bg1"/>
              </a:solidFill>
            </a:rPr>
            <a:t>Dirección Administrativa del Archivo General</a:t>
          </a:r>
        </a:p>
      </dsp:txBody>
      <dsp:txXfrm>
        <a:off x="3537000" y="1647547"/>
        <a:ext cx="1464403" cy="634953"/>
      </dsp:txXfrm>
    </dsp:sp>
    <dsp:sp modelId="{9E66493C-7D9E-4CEF-9033-9B65D0ACD825}">
      <dsp:nvSpPr>
        <dsp:cNvPr id="0" name=""/>
        <dsp:cNvSpPr/>
      </dsp:nvSpPr>
      <dsp:spPr>
        <a:xfrm>
          <a:off x="82900" y="3201990"/>
          <a:ext cx="1343187" cy="67446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C1D84A-77AA-4C8F-AF68-6F6CDD65D705}">
      <dsp:nvSpPr>
        <dsp:cNvPr id="0" name=""/>
        <dsp:cNvSpPr/>
      </dsp:nvSpPr>
      <dsp:spPr>
        <a:xfrm>
          <a:off x="200916" y="3314106"/>
          <a:ext cx="1343187" cy="674461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b="1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Numeración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(</a:t>
          </a:r>
          <a:r>
            <a:rPr lang="es-CO" sz="11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Viviana Meza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Mariluz Barrios</a:t>
          </a: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>
        <a:off x="220670" y="3333860"/>
        <a:ext cx="1303679" cy="634953"/>
      </dsp:txXfrm>
    </dsp:sp>
    <dsp:sp modelId="{DD53B275-44D8-48BC-B8C2-44317ABA29A9}">
      <dsp:nvSpPr>
        <dsp:cNvPr id="0" name=""/>
        <dsp:cNvSpPr/>
      </dsp:nvSpPr>
      <dsp:spPr>
        <a:xfrm>
          <a:off x="1595661" y="3221617"/>
          <a:ext cx="1403889" cy="67446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CE926-AFB3-460B-90FA-0D85EC1C0328}">
      <dsp:nvSpPr>
        <dsp:cNvPr id="0" name=""/>
        <dsp:cNvSpPr/>
      </dsp:nvSpPr>
      <dsp:spPr>
        <a:xfrm>
          <a:off x="1713677" y="3333732"/>
          <a:ext cx="1403889" cy="674461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Secretarios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(</a:t>
          </a:r>
          <a:r>
            <a:rPr lang="es-CO" sz="1100" b="1" kern="1200" dirty="0"/>
            <a:t>Jenny Pardo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1" kern="1200" dirty="0"/>
            <a:t>Hugo Forero </a:t>
          </a:r>
          <a:r>
            <a:rPr lang="es-CO" sz="1400" b="1" kern="1200" dirty="0"/>
            <a:t>)</a:t>
          </a:r>
          <a:endParaRPr lang="es-CO" sz="1600" b="1" kern="1200" dirty="0"/>
        </a:p>
      </dsp:txBody>
      <dsp:txXfrm>
        <a:off x="1733431" y="3353486"/>
        <a:ext cx="1364381" cy="634953"/>
      </dsp:txXfrm>
    </dsp:sp>
    <dsp:sp modelId="{E4B30254-62CE-4FC7-ACDB-34F7C29C8FC1}">
      <dsp:nvSpPr>
        <dsp:cNvPr id="0" name=""/>
        <dsp:cNvSpPr/>
      </dsp:nvSpPr>
      <dsp:spPr>
        <a:xfrm>
          <a:off x="3235582" y="3221617"/>
          <a:ext cx="1425312" cy="67446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D60D0-5971-4235-82B7-AC8816DC8CA1}">
      <dsp:nvSpPr>
        <dsp:cNvPr id="0" name=""/>
        <dsp:cNvSpPr/>
      </dsp:nvSpPr>
      <dsp:spPr>
        <a:xfrm>
          <a:off x="3353598" y="3333732"/>
          <a:ext cx="1425312" cy="674461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Profesional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(Traslado </a:t>
          </a:r>
          <a:r>
            <a:rPr lang="es-CO" sz="1400" b="1" kern="1200" dirty="0" err="1"/>
            <a:t>Prov</a:t>
          </a:r>
          <a:r>
            <a:rPr lang="es-CO" sz="1400" b="1" kern="1200" dirty="0"/>
            <a:t>)</a:t>
          </a:r>
          <a:r>
            <a:rPr lang="es-CO" sz="1600" b="1" kern="1200" dirty="0"/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/>
            <a:t>(</a:t>
          </a:r>
          <a:r>
            <a:rPr lang="es-CO" sz="1100" kern="1200" dirty="0" err="1"/>
            <a:t>Everlides</a:t>
          </a:r>
          <a:r>
            <a:rPr lang="es-CO" sz="1100" kern="1200" dirty="0"/>
            <a:t> Novoa</a:t>
          </a:r>
          <a:r>
            <a:rPr lang="es-CO" sz="1400" kern="1200" dirty="0"/>
            <a:t>)</a:t>
          </a:r>
          <a:endParaRPr lang="es-CO" sz="1400" b="1" kern="1200" dirty="0"/>
        </a:p>
      </dsp:txBody>
      <dsp:txXfrm>
        <a:off x="3373352" y="3353486"/>
        <a:ext cx="1385804" cy="634953"/>
      </dsp:txXfrm>
    </dsp:sp>
    <dsp:sp modelId="{EE51B7BF-39CA-4818-ACB9-8952DA238CEA}">
      <dsp:nvSpPr>
        <dsp:cNvPr id="0" name=""/>
        <dsp:cNvSpPr/>
      </dsp:nvSpPr>
      <dsp:spPr>
        <a:xfrm>
          <a:off x="5742301" y="862060"/>
          <a:ext cx="1449678" cy="51857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49B91C-630F-4644-A02C-773E6943F4D0}">
      <dsp:nvSpPr>
        <dsp:cNvPr id="0" name=""/>
        <dsp:cNvSpPr/>
      </dsp:nvSpPr>
      <dsp:spPr>
        <a:xfrm>
          <a:off x="5860317" y="974176"/>
          <a:ext cx="1449678" cy="518573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  <a:alpha val="89804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</a:rPr>
            <a:t>Equipo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</a:rPr>
            <a:t>Asistencia Técnica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(6 Prof.)</a:t>
          </a:r>
          <a:endParaRPr lang="es-CO" sz="1200" b="1" kern="1200" dirty="0">
            <a:solidFill>
              <a:schemeClr val="tx1"/>
            </a:solidFill>
          </a:endParaRPr>
        </a:p>
      </dsp:txBody>
      <dsp:txXfrm>
        <a:off x="5875505" y="989364"/>
        <a:ext cx="1419302" cy="488197"/>
      </dsp:txXfrm>
    </dsp:sp>
    <dsp:sp modelId="{53A84425-EF59-4960-9B2A-6C8D9D9F2120}">
      <dsp:nvSpPr>
        <dsp:cNvPr id="0" name=""/>
        <dsp:cNvSpPr/>
      </dsp:nvSpPr>
      <dsp:spPr>
        <a:xfrm>
          <a:off x="5772192" y="1636848"/>
          <a:ext cx="1423156" cy="51857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509F5A-B6B2-4587-A56B-8FE939B59A42}">
      <dsp:nvSpPr>
        <dsp:cNvPr id="0" name=""/>
        <dsp:cNvSpPr/>
      </dsp:nvSpPr>
      <dsp:spPr>
        <a:xfrm>
          <a:off x="5890208" y="1748963"/>
          <a:ext cx="1423156" cy="518573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  <a:alpha val="89804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>
              <a:solidFill>
                <a:schemeClr val="tx1"/>
              </a:solidFill>
            </a:rPr>
            <a:t>Equipo Técnico Archivistas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(6 Técnicos)</a:t>
          </a:r>
          <a:endParaRPr lang="es-CO" sz="1200" b="1" kern="1200" dirty="0">
            <a:solidFill>
              <a:schemeClr val="tx1"/>
            </a:solidFill>
          </a:endParaRPr>
        </a:p>
      </dsp:txBody>
      <dsp:txXfrm>
        <a:off x="5905396" y="1764151"/>
        <a:ext cx="1392780" cy="488197"/>
      </dsp:txXfrm>
    </dsp:sp>
    <dsp:sp modelId="{4286631E-0A00-4F3B-A873-7CA6BA1D5025}">
      <dsp:nvSpPr>
        <dsp:cNvPr id="0" name=""/>
        <dsp:cNvSpPr/>
      </dsp:nvSpPr>
      <dsp:spPr>
        <a:xfrm>
          <a:off x="5775816" y="2370339"/>
          <a:ext cx="1417760" cy="543481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37363B-F563-43BE-B0E7-0CE98C928447}">
      <dsp:nvSpPr>
        <dsp:cNvPr id="0" name=""/>
        <dsp:cNvSpPr/>
      </dsp:nvSpPr>
      <dsp:spPr>
        <a:xfrm>
          <a:off x="5893832" y="2482454"/>
          <a:ext cx="1417760" cy="543481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  <a:alpha val="89804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Equipo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Asesores Externos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solidFill>
                <a:schemeClr val="tx1"/>
              </a:solidFill>
            </a:rPr>
            <a:t>(5 Prof. Esp.)  </a:t>
          </a:r>
        </a:p>
      </dsp:txBody>
      <dsp:txXfrm>
        <a:off x="5909750" y="2498372"/>
        <a:ext cx="1385924" cy="5116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6E7CB-E24A-4339-A742-3BB0213D35A1}">
      <dsp:nvSpPr>
        <dsp:cNvPr id="0" name=""/>
        <dsp:cNvSpPr/>
      </dsp:nvSpPr>
      <dsp:spPr>
        <a:xfrm>
          <a:off x="596829" y="0"/>
          <a:ext cx="3382031" cy="163528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21A9E-7349-44F0-8682-0BBDB484C764}">
      <dsp:nvSpPr>
        <dsp:cNvPr id="0" name=""/>
        <dsp:cNvSpPr/>
      </dsp:nvSpPr>
      <dsp:spPr>
        <a:xfrm>
          <a:off x="1989060" y="476880"/>
          <a:ext cx="1892226" cy="654112"/>
        </a:xfrm>
        <a:prstGeom prst="roundRect">
          <a:avLst/>
        </a:prstGeom>
        <a:noFill/>
        <a:ln w="12700" cap="flat" cmpd="sng" algn="ctr">
          <a:solidFill>
            <a:srgbClr val="33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800" b="1" i="1" kern="1200" dirty="0">
              <a:solidFill>
                <a:schemeClr val="tx1"/>
              </a:solidFill>
            </a:rPr>
            <a:t>Propósito:</a:t>
          </a:r>
          <a:r>
            <a:rPr lang="es-CO" sz="800" b="1" kern="1200" dirty="0">
              <a:solidFill>
                <a:schemeClr val="tx1"/>
              </a:solidFill>
            </a:rPr>
            <a:t> Gestionar y planear proyectos en procura del mejoramiento de la gestión documental y la administración de archivos.</a:t>
          </a:r>
        </a:p>
      </dsp:txBody>
      <dsp:txXfrm>
        <a:off x="2020991" y="508811"/>
        <a:ext cx="1828364" cy="590250"/>
      </dsp:txXfrm>
    </dsp:sp>
    <dsp:sp modelId="{F11571FA-788E-450D-AD4C-BD2E2E9AB8CB}">
      <dsp:nvSpPr>
        <dsp:cNvPr id="0" name=""/>
        <dsp:cNvSpPr/>
      </dsp:nvSpPr>
      <dsp:spPr>
        <a:xfrm>
          <a:off x="662" y="305941"/>
          <a:ext cx="1892226" cy="904677"/>
        </a:xfrm>
        <a:prstGeom prst="roundRect">
          <a:avLst/>
        </a:prstGeom>
        <a:noFill/>
        <a:ln w="12700" cap="flat" cmpd="sng" algn="ctr">
          <a:solidFill>
            <a:srgbClr val="3333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700" b="1" i="1" kern="1200" dirty="0">
              <a:solidFill>
                <a:schemeClr val="tx1"/>
              </a:solidFill>
            </a:rPr>
            <a:t>Creación: </a:t>
          </a:r>
          <a:r>
            <a:rPr lang="es-CO" sz="700" b="1" i="0" kern="1200" dirty="0">
              <a:solidFill>
                <a:schemeClr val="tx1"/>
              </a:solidFill>
            </a:rPr>
            <a:t>Acuerdo 048 del 29 Dic/1994 Alcaldía de Cartagena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700" b="1" i="1" kern="1200" dirty="0">
              <a:solidFill>
                <a:schemeClr val="tx1"/>
              </a:solidFill>
            </a:rPr>
            <a:t>Funciones</a:t>
          </a:r>
          <a:r>
            <a:rPr lang="es-CO" sz="700" b="1" kern="1200" dirty="0">
              <a:solidFill>
                <a:schemeClr val="tx1"/>
              </a:solidFill>
            </a:rPr>
            <a:t>: Decreto 0304 de Mayo/ 2003, modificado por Decreto 1701 de Dic/2015 - Alcaldía Mayor de Cartagena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700" b="1" kern="1200" dirty="0">
              <a:solidFill>
                <a:schemeClr val="tx1"/>
              </a:solidFill>
            </a:rPr>
            <a:t>Acorde con Decreto 1080 de 2015 del AGN-Art. 2.8.2.1.6</a:t>
          </a:r>
        </a:p>
      </dsp:txBody>
      <dsp:txXfrm>
        <a:off x="44825" y="350104"/>
        <a:ext cx="1803900" cy="8163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AFC95-9EBC-4C32-9D1F-32E914AFB245}">
      <dsp:nvSpPr>
        <dsp:cNvPr id="0" name=""/>
        <dsp:cNvSpPr/>
      </dsp:nvSpPr>
      <dsp:spPr>
        <a:xfrm>
          <a:off x="3157794" y="2675566"/>
          <a:ext cx="276871" cy="2374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435" y="0"/>
              </a:lnTo>
              <a:lnTo>
                <a:pt x="138435" y="2374089"/>
              </a:lnTo>
              <a:lnTo>
                <a:pt x="276871" y="237408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800" kern="1200"/>
        </a:p>
      </dsp:txBody>
      <dsp:txXfrm>
        <a:off x="3236475" y="3802856"/>
        <a:ext cx="119509" cy="119509"/>
      </dsp:txXfrm>
    </dsp:sp>
    <dsp:sp modelId="{1B6069F3-96C7-4080-9FBF-BD4D32DFE159}">
      <dsp:nvSpPr>
        <dsp:cNvPr id="0" name=""/>
        <dsp:cNvSpPr/>
      </dsp:nvSpPr>
      <dsp:spPr>
        <a:xfrm>
          <a:off x="3157794" y="2675566"/>
          <a:ext cx="276871" cy="1759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435" y="0"/>
              </a:lnTo>
              <a:lnTo>
                <a:pt x="138435" y="1759122"/>
              </a:lnTo>
              <a:lnTo>
                <a:pt x="276871" y="175912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00" kern="1200"/>
        </a:p>
      </dsp:txBody>
      <dsp:txXfrm>
        <a:off x="3251710" y="3510608"/>
        <a:ext cx="89038" cy="89038"/>
      </dsp:txXfrm>
    </dsp:sp>
    <dsp:sp modelId="{BFC85639-228D-4378-9BC7-150ACFC41B7D}">
      <dsp:nvSpPr>
        <dsp:cNvPr id="0" name=""/>
        <dsp:cNvSpPr/>
      </dsp:nvSpPr>
      <dsp:spPr>
        <a:xfrm>
          <a:off x="3157794" y="2675566"/>
          <a:ext cx="269257" cy="12321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628" y="0"/>
              </a:lnTo>
              <a:lnTo>
                <a:pt x="134628" y="1232116"/>
              </a:lnTo>
              <a:lnTo>
                <a:pt x="269257" y="123211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60893" y="3260095"/>
        <a:ext cx="63059" cy="63059"/>
      </dsp:txXfrm>
    </dsp:sp>
    <dsp:sp modelId="{C50AF1FA-7273-42B9-9228-84A0F71A1E4A}">
      <dsp:nvSpPr>
        <dsp:cNvPr id="0" name=""/>
        <dsp:cNvSpPr/>
      </dsp:nvSpPr>
      <dsp:spPr>
        <a:xfrm>
          <a:off x="3157794" y="2675566"/>
          <a:ext cx="276871" cy="682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435" y="0"/>
              </a:lnTo>
              <a:lnTo>
                <a:pt x="138435" y="682893"/>
              </a:lnTo>
              <a:lnTo>
                <a:pt x="276871" y="68289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77807" y="2998591"/>
        <a:ext cx="36844" cy="36844"/>
      </dsp:txXfrm>
    </dsp:sp>
    <dsp:sp modelId="{D81AA7E9-9B12-4A72-87AD-46B9EBDE387F}">
      <dsp:nvSpPr>
        <dsp:cNvPr id="0" name=""/>
        <dsp:cNvSpPr/>
      </dsp:nvSpPr>
      <dsp:spPr>
        <a:xfrm>
          <a:off x="3157794" y="2675566"/>
          <a:ext cx="276871" cy="136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435" y="0"/>
              </a:lnTo>
              <a:lnTo>
                <a:pt x="138435" y="136705"/>
              </a:lnTo>
              <a:lnTo>
                <a:pt x="276871" y="13670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88510" y="2736199"/>
        <a:ext cx="15439" cy="15439"/>
      </dsp:txXfrm>
    </dsp:sp>
    <dsp:sp modelId="{D7DFDCB8-CE97-4528-AB5F-C48C825DA6DA}">
      <dsp:nvSpPr>
        <dsp:cNvPr id="0" name=""/>
        <dsp:cNvSpPr/>
      </dsp:nvSpPr>
      <dsp:spPr>
        <a:xfrm>
          <a:off x="3157794" y="2267535"/>
          <a:ext cx="276871" cy="408031"/>
        </a:xfrm>
        <a:custGeom>
          <a:avLst/>
          <a:gdLst/>
          <a:ahLst/>
          <a:cxnLst/>
          <a:rect l="0" t="0" r="0" b="0"/>
          <a:pathLst>
            <a:path>
              <a:moveTo>
                <a:pt x="0" y="408031"/>
              </a:moveTo>
              <a:lnTo>
                <a:pt x="138435" y="408031"/>
              </a:lnTo>
              <a:lnTo>
                <a:pt x="138435" y="0"/>
              </a:lnTo>
              <a:lnTo>
                <a:pt x="27687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83902" y="2459223"/>
        <a:ext cx="24654" cy="24654"/>
      </dsp:txXfrm>
    </dsp:sp>
    <dsp:sp modelId="{6937CD73-1D5F-437C-88FA-806908A8DCD5}">
      <dsp:nvSpPr>
        <dsp:cNvPr id="0" name=""/>
        <dsp:cNvSpPr/>
      </dsp:nvSpPr>
      <dsp:spPr>
        <a:xfrm>
          <a:off x="3157794" y="1751330"/>
          <a:ext cx="276871" cy="924236"/>
        </a:xfrm>
        <a:custGeom>
          <a:avLst/>
          <a:gdLst/>
          <a:ahLst/>
          <a:cxnLst/>
          <a:rect l="0" t="0" r="0" b="0"/>
          <a:pathLst>
            <a:path>
              <a:moveTo>
                <a:pt x="0" y="924236"/>
              </a:moveTo>
              <a:lnTo>
                <a:pt x="138435" y="924236"/>
              </a:lnTo>
              <a:lnTo>
                <a:pt x="138435" y="0"/>
              </a:lnTo>
              <a:lnTo>
                <a:pt x="27687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72109" y="2189327"/>
        <a:ext cx="48240" cy="48240"/>
      </dsp:txXfrm>
    </dsp:sp>
    <dsp:sp modelId="{762DD067-5B86-4D41-A310-13C9DBBF9BBC}">
      <dsp:nvSpPr>
        <dsp:cNvPr id="0" name=""/>
        <dsp:cNvSpPr/>
      </dsp:nvSpPr>
      <dsp:spPr>
        <a:xfrm>
          <a:off x="3157794" y="1269235"/>
          <a:ext cx="276871" cy="1406330"/>
        </a:xfrm>
        <a:custGeom>
          <a:avLst/>
          <a:gdLst/>
          <a:ahLst/>
          <a:cxnLst/>
          <a:rect l="0" t="0" r="0" b="0"/>
          <a:pathLst>
            <a:path>
              <a:moveTo>
                <a:pt x="0" y="1406330"/>
              </a:moveTo>
              <a:lnTo>
                <a:pt x="138435" y="1406330"/>
              </a:lnTo>
              <a:lnTo>
                <a:pt x="138435" y="0"/>
              </a:lnTo>
              <a:lnTo>
                <a:pt x="27687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260396" y="1936568"/>
        <a:ext cx="71666" cy="71666"/>
      </dsp:txXfrm>
    </dsp:sp>
    <dsp:sp modelId="{C75E46F5-28A9-4E07-8F73-0169924A2B01}">
      <dsp:nvSpPr>
        <dsp:cNvPr id="0" name=""/>
        <dsp:cNvSpPr/>
      </dsp:nvSpPr>
      <dsp:spPr>
        <a:xfrm>
          <a:off x="3157794" y="741660"/>
          <a:ext cx="276871" cy="1933906"/>
        </a:xfrm>
        <a:custGeom>
          <a:avLst/>
          <a:gdLst/>
          <a:ahLst/>
          <a:cxnLst/>
          <a:rect l="0" t="0" r="0" b="0"/>
          <a:pathLst>
            <a:path>
              <a:moveTo>
                <a:pt x="0" y="1933906"/>
              </a:moveTo>
              <a:lnTo>
                <a:pt x="138435" y="1933906"/>
              </a:lnTo>
              <a:lnTo>
                <a:pt x="138435" y="0"/>
              </a:lnTo>
              <a:lnTo>
                <a:pt x="27687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kern="1200"/>
        </a:p>
      </dsp:txBody>
      <dsp:txXfrm>
        <a:off x="3247389" y="1659772"/>
        <a:ext cx="97681" cy="97681"/>
      </dsp:txXfrm>
    </dsp:sp>
    <dsp:sp modelId="{80326ECD-5C7D-4EF7-8F8C-49ACCBF7FCB8}">
      <dsp:nvSpPr>
        <dsp:cNvPr id="0" name=""/>
        <dsp:cNvSpPr/>
      </dsp:nvSpPr>
      <dsp:spPr>
        <a:xfrm>
          <a:off x="3157794" y="214084"/>
          <a:ext cx="276871" cy="2461481"/>
        </a:xfrm>
        <a:custGeom>
          <a:avLst/>
          <a:gdLst/>
          <a:ahLst/>
          <a:cxnLst/>
          <a:rect l="0" t="0" r="0" b="0"/>
          <a:pathLst>
            <a:path>
              <a:moveTo>
                <a:pt x="0" y="2461481"/>
              </a:moveTo>
              <a:lnTo>
                <a:pt x="138435" y="2461481"/>
              </a:lnTo>
              <a:lnTo>
                <a:pt x="138435" y="0"/>
              </a:lnTo>
              <a:lnTo>
                <a:pt x="27687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800" kern="1200"/>
        </a:p>
      </dsp:txBody>
      <dsp:txXfrm>
        <a:off x="3234304" y="1382900"/>
        <a:ext cx="123850" cy="123850"/>
      </dsp:txXfrm>
    </dsp:sp>
    <dsp:sp modelId="{E02D020B-9859-438A-A9E8-C1044754A736}">
      <dsp:nvSpPr>
        <dsp:cNvPr id="0" name=""/>
        <dsp:cNvSpPr/>
      </dsp:nvSpPr>
      <dsp:spPr>
        <a:xfrm rot="16200000">
          <a:off x="1581065" y="2209523"/>
          <a:ext cx="2221370" cy="932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 Instrumentos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Archivísticos </a:t>
          </a:r>
        </a:p>
      </dsp:txBody>
      <dsp:txXfrm>
        <a:off x="1581065" y="2209523"/>
        <a:ext cx="2221370" cy="932086"/>
      </dsp:txXfrm>
    </dsp:sp>
    <dsp:sp modelId="{6FAC7166-D9B1-47AC-AD51-E445C261F98A}">
      <dsp:nvSpPr>
        <dsp:cNvPr id="0" name=""/>
        <dsp:cNvSpPr/>
      </dsp:nvSpPr>
      <dsp:spPr>
        <a:xfrm>
          <a:off x="3434665" y="3054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PINAR</a:t>
          </a:r>
        </a:p>
      </dsp:txBody>
      <dsp:txXfrm>
        <a:off x="3434665" y="3054"/>
        <a:ext cx="1996202" cy="422060"/>
      </dsp:txXfrm>
    </dsp:sp>
    <dsp:sp modelId="{EDCD9101-55F1-4758-85A3-B1C63485D097}">
      <dsp:nvSpPr>
        <dsp:cNvPr id="0" name=""/>
        <dsp:cNvSpPr/>
      </dsp:nvSpPr>
      <dsp:spPr>
        <a:xfrm>
          <a:off x="3434665" y="530630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PROGRAMA GESTIÓN DOCUMENTAL</a:t>
          </a:r>
        </a:p>
      </dsp:txBody>
      <dsp:txXfrm>
        <a:off x="3434665" y="530630"/>
        <a:ext cx="1996202" cy="422060"/>
      </dsp:txXfrm>
    </dsp:sp>
    <dsp:sp modelId="{C260D90D-86A3-48D9-BEDD-67A567D4F325}">
      <dsp:nvSpPr>
        <dsp:cNvPr id="0" name=""/>
        <dsp:cNvSpPr/>
      </dsp:nvSpPr>
      <dsp:spPr>
        <a:xfrm>
          <a:off x="3434665" y="1058205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/>
            <a:t>SISTEMA INTEGRADO DE </a:t>
          </a:r>
          <a:r>
            <a:rPr lang="es-MX" sz="1100" kern="1200" dirty="0"/>
            <a:t>CONSERVACION</a:t>
          </a:r>
          <a:r>
            <a:rPr lang="es-MX" sz="1200" kern="1200" dirty="0"/>
            <a:t> -SIC</a:t>
          </a:r>
          <a:endParaRPr lang="es-CO" sz="1200" kern="1200" dirty="0"/>
        </a:p>
      </dsp:txBody>
      <dsp:txXfrm>
        <a:off x="3434665" y="1058205"/>
        <a:ext cx="1996202" cy="422060"/>
      </dsp:txXfrm>
    </dsp:sp>
    <dsp:sp modelId="{29DC9731-5E1F-4A29-B499-8BC9FD3F63E4}">
      <dsp:nvSpPr>
        <dsp:cNvPr id="0" name=""/>
        <dsp:cNvSpPr/>
      </dsp:nvSpPr>
      <dsp:spPr>
        <a:xfrm>
          <a:off x="3434665" y="1540299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MODELO REQUISITOS SGDEA</a:t>
          </a:r>
        </a:p>
      </dsp:txBody>
      <dsp:txXfrm>
        <a:off x="3434665" y="1540299"/>
        <a:ext cx="1996202" cy="422060"/>
      </dsp:txXfrm>
    </dsp:sp>
    <dsp:sp modelId="{68A6F968-99CF-4632-92C3-42325AE34F93}">
      <dsp:nvSpPr>
        <dsp:cNvPr id="0" name=""/>
        <dsp:cNvSpPr/>
      </dsp:nvSpPr>
      <dsp:spPr>
        <a:xfrm>
          <a:off x="3434665" y="2056505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DIAGNOSTICO PRESERVACION DIGITAL</a:t>
          </a:r>
        </a:p>
      </dsp:txBody>
      <dsp:txXfrm>
        <a:off x="3434665" y="2056505"/>
        <a:ext cx="1996202" cy="422060"/>
      </dsp:txXfrm>
    </dsp:sp>
    <dsp:sp modelId="{9CF163DA-E1D4-43FF-B6A4-B617EF5A863F}">
      <dsp:nvSpPr>
        <dsp:cNvPr id="0" name=""/>
        <dsp:cNvSpPr/>
      </dsp:nvSpPr>
      <dsp:spPr>
        <a:xfrm>
          <a:off x="3434665" y="2601241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/>
            <a:t> </a:t>
          </a:r>
          <a:r>
            <a:rPr lang="es-ES" sz="1200" kern="1200" dirty="0"/>
            <a:t>POLÍTICA DE PRESERVACIÓN DIGITAL</a:t>
          </a:r>
          <a:endParaRPr lang="es-CO" sz="1400" kern="1200" dirty="0"/>
        </a:p>
      </dsp:txBody>
      <dsp:txXfrm>
        <a:off x="3434665" y="2601241"/>
        <a:ext cx="1996202" cy="422060"/>
      </dsp:txXfrm>
    </dsp:sp>
    <dsp:sp modelId="{A8AAE57D-E226-4B8C-8743-393A039B3BC5}">
      <dsp:nvSpPr>
        <dsp:cNvPr id="0" name=""/>
        <dsp:cNvSpPr/>
      </dsp:nvSpPr>
      <dsp:spPr>
        <a:xfrm>
          <a:off x="3434665" y="3147430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/>
            <a:t>DIAGNOSTICO INTEGRAL DE ARCHIVO</a:t>
          </a:r>
          <a:endParaRPr lang="es-CO" sz="1200" kern="1200" dirty="0"/>
        </a:p>
      </dsp:txBody>
      <dsp:txXfrm>
        <a:off x="3434665" y="3147430"/>
        <a:ext cx="1996202" cy="422060"/>
      </dsp:txXfrm>
    </dsp:sp>
    <dsp:sp modelId="{CA1510D7-6E6B-4C84-A09C-A9FE67460C3F}">
      <dsp:nvSpPr>
        <dsp:cNvPr id="0" name=""/>
        <dsp:cNvSpPr/>
      </dsp:nvSpPr>
      <dsp:spPr>
        <a:xfrm>
          <a:off x="3427051" y="3696653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/>
            <a:t>ESQUEMA DE PUBLICACIÓN</a:t>
          </a:r>
          <a:endParaRPr lang="es-CO" sz="1200" kern="1200" dirty="0"/>
        </a:p>
      </dsp:txBody>
      <dsp:txXfrm>
        <a:off x="3427051" y="3696653"/>
        <a:ext cx="1996202" cy="422060"/>
      </dsp:txXfrm>
    </dsp:sp>
    <dsp:sp modelId="{D80E04C0-E348-423C-9607-D0C8482316C4}">
      <dsp:nvSpPr>
        <dsp:cNvPr id="0" name=""/>
        <dsp:cNvSpPr/>
      </dsp:nvSpPr>
      <dsp:spPr>
        <a:xfrm>
          <a:off x="3434665" y="4223658"/>
          <a:ext cx="1996202" cy="4220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REGISTRO ACTIVOS DE INFORMACION</a:t>
          </a:r>
        </a:p>
      </dsp:txBody>
      <dsp:txXfrm>
        <a:off x="3434665" y="4223658"/>
        <a:ext cx="1996202" cy="422060"/>
      </dsp:txXfrm>
    </dsp:sp>
    <dsp:sp modelId="{DE878064-0237-48C8-A9C5-00EC72225398}">
      <dsp:nvSpPr>
        <dsp:cNvPr id="0" name=""/>
        <dsp:cNvSpPr/>
      </dsp:nvSpPr>
      <dsp:spPr>
        <a:xfrm>
          <a:off x="3434665" y="4751234"/>
          <a:ext cx="1996202" cy="596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>
              <a:solidFill>
                <a:schemeClr val="bg1"/>
              </a:solidFill>
            </a:rPr>
            <a:t>INDICE DE INFORMACION CLASIFICADA Y RESERVADA</a:t>
          </a:r>
          <a:endParaRPr lang="es-CO" sz="1100" kern="1200" dirty="0"/>
        </a:p>
      </dsp:txBody>
      <dsp:txXfrm>
        <a:off x="3434665" y="4751234"/>
        <a:ext cx="1996202" cy="5968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2D020B-9859-438A-A9E8-C1044754A736}">
      <dsp:nvSpPr>
        <dsp:cNvPr id="0" name=""/>
        <dsp:cNvSpPr/>
      </dsp:nvSpPr>
      <dsp:spPr>
        <a:xfrm rot="16200000">
          <a:off x="-658835" y="2025454"/>
          <a:ext cx="4884788" cy="8338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Instrumentos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Archivísticos </a:t>
          </a:r>
        </a:p>
      </dsp:txBody>
      <dsp:txXfrm>
        <a:off x="-658835" y="2025454"/>
        <a:ext cx="4884788" cy="8338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4A690-F41C-49C2-9195-E8D2B82BAB12}">
      <dsp:nvSpPr>
        <dsp:cNvPr id="0" name=""/>
        <dsp:cNvSpPr/>
      </dsp:nvSpPr>
      <dsp:spPr>
        <a:xfrm rot="5400000">
          <a:off x="4214830" y="-1686352"/>
          <a:ext cx="757311" cy="432328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Fondos Acumulados: 87</a:t>
          </a:r>
          <a:r>
            <a:rPr lang="es-CO" sz="2000" kern="1200" dirty="0">
              <a:solidFill>
                <a:schemeClr val="tx1"/>
              </a:solidFill>
            </a:rPr>
            <a:t>%</a:t>
          </a:r>
        </a:p>
      </dsp:txBody>
      <dsp:txXfrm rot="-5400000">
        <a:off x="2431846" y="133601"/>
        <a:ext cx="4286312" cy="683373"/>
      </dsp:txXfrm>
    </dsp:sp>
    <dsp:sp modelId="{D63D01D0-642A-4BFE-9DE9-B13202C8BCFC}">
      <dsp:nvSpPr>
        <dsp:cNvPr id="0" name=""/>
        <dsp:cNvSpPr/>
      </dsp:nvSpPr>
      <dsp:spPr>
        <a:xfrm>
          <a:off x="0" y="1968"/>
          <a:ext cx="2431845" cy="9466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Inventarios Documentales</a:t>
          </a:r>
        </a:p>
      </dsp:txBody>
      <dsp:txXfrm>
        <a:off x="46211" y="48179"/>
        <a:ext cx="2339423" cy="854217"/>
      </dsp:txXfrm>
    </dsp:sp>
    <dsp:sp modelId="{CD1FE6D4-A906-4226-B2C9-F42D4310878B}">
      <dsp:nvSpPr>
        <dsp:cNvPr id="0" name=""/>
        <dsp:cNvSpPr/>
      </dsp:nvSpPr>
      <dsp:spPr>
        <a:xfrm rot="5400000">
          <a:off x="4214830" y="-692380"/>
          <a:ext cx="757311" cy="4323281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100% </a:t>
          </a:r>
        </a:p>
      </dsp:txBody>
      <dsp:txXfrm rot="-5400000">
        <a:off x="2431846" y="1127573"/>
        <a:ext cx="4286312" cy="683373"/>
      </dsp:txXfrm>
    </dsp:sp>
    <dsp:sp modelId="{317F2E80-697A-4F40-8FD6-6702C5124F03}">
      <dsp:nvSpPr>
        <dsp:cNvPr id="0" name=""/>
        <dsp:cNvSpPr/>
      </dsp:nvSpPr>
      <dsp:spPr>
        <a:xfrm>
          <a:off x="0" y="995939"/>
          <a:ext cx="2431845" cy="94663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Inventario Historias Laborales</a:t>
          </a:r>
        </a:p>
      </dsp:txBody>
      <dsp:txXfrm>
        <a:off x="46211" y="1042150"/>
        <a:ext cx="2339423" cy="854217"/>
      </dsp:txXfrm>
    </dsp:sp>
    <dsp:sp modelId="{03A26247-27DB-4D3A-A4FD-0B9D8F8FA224}">
      <dsp:nvSpPr>
        <dsp:cNvPr id="0" name=""/>
        <dsp:cNvSpPr/>
      </dsp:nvSpPr>
      <dsp:spPr>
        <a:xfrm>
          <a:off x="0" y="1989911"/>
          <a:ext cx="2431845" cy="9466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PGD</a:t>
          </a:r>
        </a:p>
      </dsp:txBody>
      <dsp:txXfrm>
        <a:off x="46211" y="2036122"/>
        <a:ext cx="2339423" cy="854217"/>
      </dsp:txXfrm>
    </dsp:sp>
    <dsp:sp modelId="{3BCF6A18-B4D0-4361-9EFE-886B522CBF50}">
      <dsp:nvSpPr>
        <dsp:cNvPr id="0" name=""/>
        <dsp:cNvSpPr/>
      </dsp:nvSpPr>
      <dsp:spPr>
        <a:xfrm rot="5400000">
          <a:off x="4214830" y="1295562"/>
          <a:ext cx="757311" cy="4323281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100%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En Implementación  </a:t>
          </a:r>
        </a:p>
      </dsp:txBody>
      <dsp:txXfrm rot="-5400000">
        <a:off x="2431846" y="3115516"/>
        <a:ext cx="4286312" cy="683373"/>
      </dsp:txXfrm>
    </dsp:sp>
    <dsp:sp modelId="{924595C3-7E4D-4F8F-9B6F-E25CAF7EBBA1}">
      <dsp:nvSpPr>
        <dsp:cNvPr id="0" name=""/>
        <dsp:cNvSpPr/>
      </dsp:nvSpPr>
      <dsp:spPr>
        <a:xfrm>
          <a:off x="0" y="2983883"/>
          <a:ext cx="2431845" cy="9466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SIC</a:t>
          </a:r>
        </a:p>
      </dsp:txBody>
      <dsp:txXfrm>
        <a:off x="46211" y="3030094"/>
        <a:ext cx="2339423" cy="8542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869B3-53AC-52A5-77EC-C726A728A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812AEA-EE0B-32C0-7410-1327DF96A5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C145A-EA97-446B-6960-6A7554B79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0A2BE-1005-E15F-2862-FB1482706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9E6FD-4AA5-1EFC-9BA4-A918E0DAD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65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68637-66CD-0623-9D45-902CCC221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6442C9-A205-E4A3-7D6F-2B6379E085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8CB2F-05D9-6EF8-2403-7B949817A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FFC91-104C-A6EE-C8E8-5A0248FEE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1CD0B-1101-9535-D95A-BA8463086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4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1A0576-ABBF-8494-98CB-D2DA72AB38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2A73F-9E5F-1C29-3D34-788798ED9F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C9C8D-7ED1-BD4B-F2AE-0031BEA99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6983F-5A24-8AFE-3CE8-DB1E1A4A5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FDB61-531D-15F3-1E98-74BA4868D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103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24CDD-4025-C1F2-1AAF-F00DC3094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9BD7C-3035-47B9-6E15-57016B3B3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6C487-41FC-329B-9CD2-EF09DDC4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CE145-7639-93BF-0933-2BD3E4C22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27B3A-2D82-E165-3B60-D376C028C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F8486-8A37-225B-637E-19180DD38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797EF-A802-0CDF-D72D-2712E8313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1D8E3-8CCD-5384-4CEB-D8705332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ECAED-21FA-8E8C-8C2E-BF3E605F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3FDB2-E6EE-6F00-A3A6-BE779DA9C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87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5C314-6BB6-6DB7-0373-AC17E67E0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05335-2415-1247-7749-E1EB54DA49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A6D5B-1E5E-3841-2DD9-93A1C6EFB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42557C-A082-45FD-9E9D-5257C1BF0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DC7CED-4C74-C4D8-F068-0680DF5FD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E27E1-DB25-24C8-8B55-5CB3F0FA0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69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98DFC-C70B-FE59-095A-63029B746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77850-1D5F-A27E-E056-168D42FD0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9164F5-AC78-5593-BA36-3F6A43DFD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4D5383-42B6-C2CD-F76D-1E6B50FDAD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67A894-AC92-9DF9-4DFD-74F659CF64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AF1E1E-873E-806E-A268-03E20C06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C6470C-EB7C-DAF3-2119-D8E3F609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F63F-F4DF-FBA4-6391-9E35B80F6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7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86241-DE3A-8659-FA27-4DEB08DF4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B469B7-9A4E-AF36-1CB5-8AA7DD86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684389-B816-DDA2-A355-B4F5502BF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62BD4F-A4A9-3C01-9D0F-A0A48B352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7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477E83-572E-A43E-8125-7C35FEC9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2B9C15-59E5-AE61-9C86-991ECB86D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FBE06-5EA5-97E7-45B1-18129D669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54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48A5-E7A8-D5CE-EDDF-C78AFD94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0CD2A-F9FB-794A-1258-38F2EF9E8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8DE29D-82A7-A4C6-16FD-5962C36AF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10957-6C39-7C33-6BE7-FD2BBA39D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842A40-F879-6742-84EA-64A37B2E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BEB1DA-4EA9-57CB-0B3F-1F14B63C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56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BC64B-85E2-84B4-98B7-2EA4D92D8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4277F5-F4A9-5A39-6161-E8D42D8040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F00BE-E9A5-60FF-BA3E-B40D1394B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35C663-798F-C495-47D7-F809C523A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39D32-F47E-9DB6-0370-1D1466CCA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D98064-2AEA-7B77-CA1C-1832681FC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3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D35257-D8BF-67C1-7316-214307829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F62C9-BF68-4AB8-AF0B-CB5DF6915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5645C-D8EB-01C7-D248-2C3A0D252B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81549-7C95-4E1F-951E-7D88496D975F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6D29C-9E9C-0487-2BCC-7A25E6B2D2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3C975-F2D3-F2EC-1294-B446C1CCB5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3D8BD-1605-4E49-8702-A40EDE1B02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8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background with a picture of a building and palm trees&#10;&#10;Description automatically generated">
            <a:extLst>
              <a:ext uri="{FF2B5EF4-FFF2-40B4-BE49-F238E27FC236}">
                <a16:creationId xmlns:a16="http://schemas.microsoft.com/office/drawing/2014/main" id="{D27A96A1-5332-AEBF-CE76-4ADD93DEE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2192000" cy="68575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B2C904-6B5D-440D-B6AF-95C3A2AB377C}"/>
              </a:ext>
            </a:extLst>
          </p:cNvPr>
          <p:cNvSpPr txBox="1"/>
          <p:nvPr/>
        </p:nvSpPr>
        <p:spPr>
          <a:xfrm>
            <a:off x="231569" y="2719364"/>
            <a:ext cx="759097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900" dirty="0" err="1">
                <a:solidFill>
                  <a:schemeClr val="bg1"/>
                </a:solidFill>
                <a:latin typeface="Zilla Slab Medium" pitchFamily="50" charset="0"/>
                <a:ea typeface="Zilla Slab Medium" pitchFamily="50" charset="0"/>
              </a:rPr>
              <a:t>Transición</a:t>
            </a:r>
            <a:r>
              <a:rPr lang="en-US" sz="3900" dirty="0">
                <a:solidFill>
                  <a:schemeClr val="bg1"/>
                </a:solidFill>
                <a:latin typeface="Zilla Slab Medium" pitchFamily="50" charset="0"/>
                <a:ea typeface="Zilla Slab Medium" pitchFamily="50" charset="0"/>
              </a:rPr>
              <a:t> de </a:t>
            </a:r>
            <a:r>
              <a:rPr lang="en-US" sz="3900" dirty="0" err="1">
                <a:solidFill>
                  <a:schemeClr val="bg1"/>
                </a:solidFill>
                <a:latin typeface="Zilla Slab Medium" pitchFamily="50" charset="0"/>
                <a:ea typeface="Zilla Slab Medium" pitchFamily="50" charset="0"/>
              </a:rPr>
              <a:t>Gobierno</a:t>
            </a:r>
            <a:endParaRPr lang="en-US" sz="3900" dirty="0">
              <a:solidFill>
                <a:schemeClr val="bg1"/>
              </a:solidFill>
              <a:latin typeface="Zilla Slab Medium" pitchFamily="50" charset="0"/>
              <a:ea typeface="Zilla Slab Medium" pitchFamily="50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A12E77-7AFD-BB36-C9E0-256E8B39B3E1}"/>
              </a:ext>
            </a:extLst>
          </p:cNvPr>
          <p:cNvSpPr txBox="1"/>
          <p:nvPr/>
        </p:nvSpPr>
        <p:spPr>
          <a:xfrm>
            <a:off x="218781" y="3043583"/>
            <a:ext cx="75909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>
                <a:solidFill>
                  <a:schemeClr val="bg1"/>
                </a:solidFill>
                <a:latin typeface="Zilla Slab Bold" pitchFamily="50" charset="0"/>
                <a:ea typeface="Zilla Slab Bold" pitchFamily="50" charset="0"/>
              </a:rPr>
              <a:t>Territorial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6F3CEA-8ABA-FA82-7ED4-991423E64015}"/>
              </a:ext>
            </a:extLst>
          </p:cNvPr>
          <p:cNvSpPr txBox="1"/>
          <p:nvPr/>
        </p:nvSpPr>
        <p:spPr>
          <a:xfrm>
            <a:off x="231569" y="4213451"/>
            <a:ext cx="759097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50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Informe de gestion y balance de </a:t>
            </a:r>
            <a:r>
              <a:rPr lang="en-US" sz="1850" dirty="0" err="1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resultados</a:t>
            </a:r>
            <a:endParaRPr lang="en-US" sz="1850" dirty="0">
              <a:solidFill>
                <a:schemeClr val="bg1"/>
              </a:solidFill>
              <a:latin typeface="Montserrat" pitchFamily="2" charset="0"/>
              <a:ea typeface="Zilla Slab Medium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A7FE9E-9B11-EF37-D025-8CEA27CB36C9}"/>
              </a:ext>
            </a:extLst>
          </p:cNvPr>
          <p:cNvSpPr txBox="1"/>
          <p:nvPr/>
        </p:nvSpPr>
        <p:spPr>
          <a:xfrm>
            <a:off x="167625" y="4820746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DB83A5F-16BC-C304-E9AE-E10FDBFCE1CE}"/>
              </a:ext>
            </a:extLst>
          </p:cNvPr>
          <p:cNvSpPr txBox="1"/>
          <p:nvPr/>
        </p:nvSpPr>
        <p:spPr>
          <a:xfrm>
            <a:off x="3188821" y="1765626"/>
            <a:ext cx="148958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ARCHIVO GENERAL</a:t>
            </a:r>
          </a:p>
        </p:txBody>
      </p:sp>
    </p:spTree>
    <p:extLst>
      <p:ext uri="{BB962C8B-B14F-4D97-AF65-F5344CB8AC3E}">
        <p14:creationId xmlns:p14="http://schemas.microsoft.com/office/powerpoint/2010/main" val="362914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A8071DF-32D8-7515-BC21-1B1FC2E6B24C}"/>
              </a:ext>
            </a:extLst>
          </p:cNvPr>
          <p:cNvSpPr txBox="1"/>
          <p:nvPr/>
        </p:nvSpPr>
        <p:spPr>
          <a:xfrm>
            <a:off x="2367435" y="957641"/>
            <a:ext cx="6319864" cy="12003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333333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dirty="0"/>
              <a:t>Sistema </a:t>
            </a:r>
            <a:r>
              <a:rPr lang="en-US" dirty="0" err="1"/>
              <a:t>Integrado</a:t>
            </a:r>
            <a:r>
              <a:rPr lang="en-US" dirty="0"/>
              <a:t> de </a:t>
            </a:r>
            <a:r>
              <a:rPr lang="en-US" dirty="0" err="1"/>
              <a:t>Conservación</a:t>
            </a:r>
            <a:r>
              <a:rPr lang="en-US" dirty="0"/>
              <a:t> Documental</a:t>
            </a:r>
            <a:endParaRPr lang="es-CO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828CF97-D1FF-FCE2-41D1-88FFCA2F8EBF}"/>
              </a:ext>
            </a:extLst>
          </p:cNvPr>
          <p:cNvSpPr txBox="1">
            <a:spLocks/>
          </p:cNvSpPr>
          <p:nvPr/>
        </p:nvSpPr>
        <p:spPr>
          <a:xfrm>
            <a:off x="353051" y="1905974"/>
            <a:ext cx="4623955" cy="5847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>
                <a:latin typeface="Montserrat" panose="00000500000000000000" pitchFamily="2" charset="0"/>
              </a:rPr>
              <a:t>Plan de </a:t>
            </a:r>
            <a:r>
              <a:rPr lang="en-US" sz="2400" b="1" dirty="0" err="1">
                <a:latin typeface="Montserrat" panose="00000500000000000000" pitchFamily="2" charset="0"/>
              </a:rPr>
              <a:t>Conservación</a:t>
            </a:r>
            <a:r>
              <a:rPr lang="en-US" sz="2400" b="1" dirty="0">
                <a:latin typeface="Montserrat" panose="00000500000000000000" pitchFamily="2" charset="0"/>
              </a:rPr>
              <a:t> Documental: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95DD8E1-3105-F457-BCEC-B060065F31F4}"/>
              </a:ext>
            </a:extLst>
          </p:cNvPr>
          <p:cNvSpPr txBox="1">
            <a:spLocks/>
          </p:cNvSpPr>
          <p:nvPr/>
        </p:nvSpPr>
        <p:spPr>
          <a:xfrm>
            <a:off x="470743" y="2577970"/>
            <a:ext cx="4910342" cy="4010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Programa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Capacitación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y </a:t>
            </a:r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Asistencia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Técnica:  </a:t>
            </a:r>
          </a:p>
          <a:p>
            <a:pPr marL="530225" lvl="0" indent="-176213" algn="just">
              <a:buFont typeface="Arial" panose="020B0604020202020204" pitchFamily="34" charset="0"/>
              <a:buChar char="●"/>
            </a:pPr>
            <a:r>
              <a:rPr lang="es-CO" sz="1400" u="none" strike="noStrike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Más de 1.300 funcionarios de las Dependencias y Secretarías capacitados en gestión documental y normas archivísticas de forma presencial </a:t>
            </a:r>
            <a:endParaRPr lang="es-CO" sz="1400" dirty="0">
              <a:effectLst/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pPr marL="530225" lvl="0" indent="-176213" algn="just">
              <a:buFont typeface="Arial" panose="020B0604020202020204" pitchFamily="34" charset="0"/>
              <a:buChar char="●"/>
            </a:pPr>
            <a:r>
              <a:rPr lang="es-CO" sz="1400" u="none" strike="noStrike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Más de 500 visitas de Asistencia Técnica a distintas Dependencias y Secretarías del Distrito para la organización de archivos de gestión e inventario documental</a:t>
            </a:r>
            <a:endParaRPr lang="es-CO" sz="1400" dirty="0">
              <a:effectLst/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pPr marL="530225" lvl="0" indent="-176213" algn="just">
              <a:buFont typeface="Arial" panose="020B0604020202020204" pitchFamily="34" charset="0"/>
              <a:buChar char="●"/>
            </a:pPr>
            <a:r>
              <a:rPr lang="es-CO" sz="1400" u="none" strike="noStrike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Más de 22 mil visualizaciones de los videos institucionales disponibles en el canal YouTube Alcaldía de Cartagena</a:t>
            </a:r>
            <a:endParaRPr lang="es-CO" sz="1400" dirty="0">
              <a:effectLst/>
              <a:latin typeface="Montserrat" panose="00000500000000000000" pitchFamily="2" charset="0"/>
              <a:ea typeface="Times New Roman" panose="02020603050405020304" pitchFamily="18" charset="0"/>
            </a:endParaRPr>
          </a:p>
          <a:p>
            <a:pPr marL="530225" indent="-176213" algn="just">
              <a:buFont typeface="Arial" panose="020B0604020202020204" pitchFamily="34" charset="0"/>
              <a:buChar char="●"/>
            </a:pPr>
            <a:r>
              <a:rPr lang="es-CO" sz="14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Más de 100 visitas de Seguimiento y monitoreo a las Dependencias para verificar avances en materia de gestión documental. 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Montserrat" panose="000005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AF88B63-8EBE-6261-2560-770E53512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190" y="1196313"/>
            <a:ext cx="3726426" cy="278608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427962C-A1CB-5660-8B35-2CFB5AAEB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7164" y="3637703"/>
            <a:ext cx="4038535" cy="302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18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Marcador de contenido 3">
            <a:extLst>
              <a:ext uri="{FF2B5EF4-FFF2-40B4-BE49-F238E27FC236}">
                <a16:creationId xmlns:a16="http://schemas.microsoft.com/office/drawing/2014/main" id="{4645E933-D6F7-6B70-8322-5031AB175ED2}"/>
              </a:ext>
            </a:extLst>
          </p:cNvPr>
          <p:cNvSpPr txBox="1">
            <a:spLocks/>
          </p:cNvSpPr>
          <p:nvPr/>
        </p:nvSpPr>
        <p:spPr>
          <a:xfrm>
            <a:off x="504085" y="1941871"/>
            <a:ext cx="5203541" cy="45916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s-E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Programa</a:t>
            </a:r>
            <a:r>
              <a:rPr lang="en-US" altLang="es-E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es-E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Saneamiento</a:t>
            </a:r>
            <a:r>
              <a:rPr lang="en-US" altLang="es-E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es-E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ambiental</a:t>
            </a:r>
            <a:endParaRPr lang="en-US" altLang="es-ES" b="1" dirty="0">
              <a:latin typeface="Montserrat" panose="00000500000000000000" pitchFamily="2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s-CO" sz="1800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10 jornadas de fumigación realizadas en instalaciones del Archivo General y el DATT. </a:t>
            </a:r>
            <a:endParaRPr lang="en-US" altLang="es-CO" sz="18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US" b="1" dirty="0">
              <a:latin typeface="Montserrat" panose="00000500000000000000" pitchFamily="2" charset="0"/>
              <a:cs typeface="Times New Roman" panose="02020603050405020304" pitchFamily="18" charset="0"/>
            </a:endParaRPr>
          </a:p>
          <a:p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Programa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Almacenamiento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 y Re-</a:t>
            </a:r>
            <a:r>
              <a:rPr lang="en-US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almacenamiento</a:t>
            </a:r>
            <a:r>
              <a:rPr lang="en-US" b="1" dirty="0">
                <a:latin typeface="Montserrat" panose="00000500000000000000" pitchFamily="2" charset="0"/>
                <a:cs typeface="Times New Roman" panose="02020603050405020304" pitchFamily="18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Cambio y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reemplazo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estanterias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para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archivo</a:t>
            </a:r>
            <a:endParaRPr lang="en-US" sz="1800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300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cajas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tapabocas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, 300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cajas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archivo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x 300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Tres jornada</a:t>
            </a:r>
            <a:r>
              <a:rPr lang="es-CO" sz="1800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s de limpieza y aseo en cada vigencia en coordinación con la empresa de Aseo contratada</a:t>
            </a:r>
            <a:endParaRPr lang="en-US" sz="18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US" b="1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marL="0" indent="0"/>
            <a:endParaRPr lang="en-US" b="1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marL="0" indent="0"/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US" b="1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Imagen 2" descr="Imagen que contiene interior, techo, parado, persona&#10;&#10;Descripción generada automáticamente">
            <a:extLst>
              <a:ext uri="{FF2B5EF4-FFF2-40B4-BE49-F238E27FC236}">
                <a16:creationId xmlns:a16="http://schemas.microsoft.com/office/drawing/2014/main" id="{2C5691A2-CB59-52DC-870F-6580B7131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267" y="1465046"/>
            <a:ext cx="3883095" cy="5462934"/>
          </a:xfrm>
          <a:prstGeom prst="rect">
            <a:avLst/>
          </a:prstGeom>
        </p:spPr>
      </p:pic>
      <p:pic>
        <p:nvPicPr>
          <p:cNvPr id="4" name="Imagen 3" descr="Pantalla de una computadora&#10;&#10;Descripción generada automáticamente con confianza baja">
            <a:extLst>
              <a:ext uri="{FF2B5EF4-FFF2-40B4-BE49-F238E27FC236}">
                <a16:creationId xmlns:a16="http://schemas.microsoft.com/office/drawing/2014/main" id="{5D92FE37-A988-00E7-7F46-6D0CA919E5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8" t="8835" r="30438" b="5759"/>
          <a:stretch/>
        </p:blipFill>
        <p:spPr bwMode="auto">
          <a:xfrm>
            <a:off x="6327648" y="1465046"/>
            <a:ext cx="3437786" cy="5593579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5439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583D266F-56A4-06C2-6604-C2B1F6B384B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2" r="-2" b="-2"/>
          <a:stretch/>
        </p:blipFill>
        <p:spPr bwMode="auto">
          <a:xfrm>
            <a:off x="6354616" y="1309187"/>
            <a:ext cx="4075131" cy="3035884"/>
          </a:xfrm>
          <a:prstGeom prst="rect">
            <a:avLst/>
          </a:prstGeom>
          <a:noFill/>
        </p:spPr>
      </p:pic>
      <p:sp>
        <p:nvSpPr>
          <p:cNvPr id="3" name="Marcador de contenido 3">
            <a:extLst>
              <a:ext uri="{FF2B5EF4-FFF2-40B4-BE49-F238E27FC236}">
                <a16:creationId xmlns:a16="http://schemas.microsoft.com/office/drawing/2014/main" id="{7AACD91A-F769-01AA-7CB6-1AC0FC0D48AE}"/>
              </a:ext>
            </a:extLst>
          </p:cNvPr>
          <p:cNvSpPr txBox="1">
            <a:spLocks/>
          </p:cNvSpPr>
          <p:nvPr/>
        </p:nvSpPr>
        <p:spPr>
          <a:xfrm>
            <a:off x="1217059" y="2104458"/>
            <a:ext cx="4802188" cy="38707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s-ES" sz="1900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Monitoreo</a:t>
            </a:r>
            <a:r>
              <a:rPr lang="en-US" altLang="es-ES" sz="1900" b="1" dirty="0">
                <a:latin typeface="Montserrat" panose="00000500000000000000" pitchFamily="2" charset="0"/>
                <a:cs typeface="Times New Roman" panose="02020603050405020304" pitchFamily="18" charset="0"/>
              </a:rPr>
              <a:t> y Control de </a:t>
            </a:r>
            <a:r>
              <a:rPr lang="en-US" altLang="es-ES" sz="1900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condiciones</a:t>
            </a:r>
            <a:r>
              <a:rPr lang="en-US" altLang="es-ES" sz="1900" b="1" dirty="0">
                <a:latin typeface="Montserra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es-ES" sz="1900" b="1" dirty="0" err="1">
                <a:latin typeface="Montserrat" panose="00000500000000000000" pitchFamily="2" charset="0"/>
                <a:cs typeface="Times New Roman" panose="02020603050405020304" pitchFamily="18" charset="0"/>
              </a:rPr>
              <a:t>ambientales</a:t>
            </a:r>
            <a:endParaRPr lang="en-US" altLang="es-ES" sz="1900" b="1" dirty="0">
              <a:latin typeface="Montserrat" panose="00000500000000000000" pitchFamily="2" charset="0"/>
              <a:cs typeface="Times New Roman" panose="02020603050405020304" pitchFamily="18" charset="0"/>
            </a:endParaRPr>
          </a:p>
          <a:p>
            <a:pPr lvl="1"/>
            <a:endParaRPr lang="en-US" sz="2000" dirty="0">
              <a:latin typeface="Montserrat" panose="00000500000000000000" pitchFamily="2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Equipos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medición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las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condiciones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temperatura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,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humedad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, luz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en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depósitos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archivo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del Distrito:</a:t>
            </a:r>
            <a:endParaRPr lang="en-US" altLang="es-ES" sz="1800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9 </a:t>
            </a:r>
            <a:r>
              <a:rPr lang="en-US" sz="16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datta</a:t>
            </a:r>
            <a:r>
              <a:rPr lang="en-US" sz="16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logger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10 </a:t>
            </a:r>
            <a:r>
              <a:rPr lang="en-US" sz="16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extintores</a:t>
            </a:r>
            <a:r>
              <a:rPr lang="en-US" sz="16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multiproposito</a:t>
            </a:r>
            <a:endParaRPr lang="en-US" sz="1600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Se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realiza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control y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monitoreo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permanente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de las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condiciones</a:t>
            </a:r>
            <a:r>
              <a:rPr lang="en-US" sz="1800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ambientales</a:t>
            </a:r>
            <a:endParaRPr lang="en-US" sz="1800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</p:txBody>
      </p:sp>
      <p:pic>
        <p:nvPicPr>
          <p:cNvPr id="4" name="Marcador de posición de imagen 7" descr="Imagen que contiene interior, tabla, grande, tren&#10;&#10;Descripción generada automáticamente">
            <a:extLst>
              <a:ext uri="{FF2B5EF4-FFF2-40B4-BE49-F238E27FC236}">
                <a16:creationId xmlns:a16="http://schemas.microsoft.com/office/drawing/2014/main" id="{7A9AAE45-17C8-8B8E-D801-CF818F2492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9" r="19239"/>
          <a:stretch>
            <a:fillRect/>
          </a:stretch>
        </p:blipFill>
        <p:spPr>
          <a:xfrm rot="5400000">
            <a:off x="8510036" y="3588148"/>
            <a:ext cx="2947729" cy="359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97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4" name="Título 1">
            <a:extLst>
              <a:ext uri="{FF2B5EF4-FFF2-40B4-BE49-F238E27FC236}">
                <a16:creationId xmlns:a16="http://schemas.microsoft.com/office/drawing/2014/main" id="{BDF0FCF9-4F12-BB92-FACB-331A930FD3EA}"/>
              </a:ext>
            </a:extLst>
          </p:cNvPr>
          <p:cNvSpPr txBox="1">
            <a:spLocks/>
          </p:cNvSpPr>
          <p:nvPr/>
        </p:nvSpPr>
        <p:spPr>
          <a:xfrm>
            <a:off x="353051" y="1882390"/>
            <a:ext cx="4623955" cy="5847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>
                <a:latin typeface="Montserrat" panose="00000500000000000000" pitchFamily="2" charset="0"/>
              </a:rPr>
              <a:t>Plan de </a:t>
            </a:r>
            <a:r>
              <a:rPr lang="en-US" sz="2400" b="1" dirty="0" err="1">
                <a:latin typeface="Montserrat" panose="00000500000000000000" pitchFamily="2" charset="0"/>
              </a:rPr>
              <a:t>Preservación</a:t>
            </a:r>
            <a:r>
              <a:rPr lang="en-US" sz="2400" b="1" dirty="0">
                <a:latin typeface="Montserrat" panose="00000500000000000000" pitchFamily="2" charset="0"/>
              </a:rPr>
              <a:t> Digital: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6BF735A-0EA4-DF58-378D-CEBCBD66D361}"/>
              </a:ext>
            </a:extLst>
          </p:cNvPr>
          <p:cNvSpPr txBox="1"/>
          <p:nvPr/>
        </p:nvSpPr>
        <p:spPr>
          <a:xfrm>
            <a:off x="353051" y="2726900"/>
            <a:ext cx="6319684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Diagnóstico de Preservación Digital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Política de Preservación Digital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Modelo de Requisitos SGDEA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Guía Digitalización con fines probatorios 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Tx/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Programa de Digitalización: </a:t>
            </a:r>
          </a:p>
          <a:p>
            <a:pPr marL="530225" indent="-176213" algn="just" defTabSz="457200">
              <a:spcBef>
                <a:spcPts val="1000"/>
              </a:spcBef>
              <a:buClr>
                <a:schemeClr val="accent1"/>
              </a:buClr>
              <a:buSzTx/>
              <a:buFont typeface="Wingdings" panose="05000000000000000000" pitchFamily="2" charset="2"/>
              <a:buChar char="§"/>
            </a:pPr>
            <a:r>
              <a:rPr lang="es-CO" dirty="0">
                <a:solidFill>
                  <a:srgbClr val="767171"/>
                </a:solidFill>
                <a:latin typeface="Montserrat" panose="00000500000000000000" pitchFamily="2" charset="0"/>
                <a:ea typeface="Calibri" panose="020F0502020204030204" pitchFamily="34" charset="0"/>
              </a:rPr>
              <a:t>Digitalización de series vitales que reposan en el Archivo Central tales como Historias Laborales y Actos Administrativos (Decretos de 1948 a 2023 y Resoluciones de 2013 a 2023)</a:t>
            </a:r>
            <a:endParaRPr lang="es-ES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  <a:p>
            <a:pPr marL="530225" indent="-176213" algn="just" defTabSz="457200"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s-CO" sz="1800" dirty="0">
                <a:solidFill>
                  <a:srgbClr val="767171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</a:rPr>
              <a:t>Gaceta Distrital Virtual</a:t>
            </a:r>
            <a:endParaRPr lang="es-CO" dirty="0">
              <a:solidFill>
                <a:srgbClr val="767171"/>
              </a:solidFill>
              <a:latin typeface="Montserrat" panose="00000500000000000000" pitchFamily="2" charset="0"/>
              <a:ea typeface="Calibri" panose="020F0502020204030204" pitchFamily="34" charset="0"/>
            </a:endParaRPr>
          </a:p>
        </p:txBody>
      </p:sp>
      <p:pic>
        <p:nvPicPr>
          <p:cNvPr id="10" name="Picture 2" descr="¿Qué es la preservación digital?">
            <a:extLst>
              <a:ext uri="{FF2B5EF4-FFF2-40B4-BE49-F238E27FC236}">
                <a16:creationId xmlns:a16="http://schemas.microsoft.com/office/drawing/2014/main" id="{9BD01636-EF0B-75E5-D9DC-A69151A50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820" y="2319743"/>
            <a:ext cx="4696256" cy="299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90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0" y="-499189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4" name="Título 1">
            <a:extLst>
              <a:ext uri="{FF2B5EF4-FFF2-40B4-BE49-F238E27FC236}">
                <a16:creationId xmlns:a16="http://schemas.microsoft.com/office/drawing/2014/main" id="{BDF0FCF9-4F12-BB92-FACB-331A930FD3EA}"/>
              </a:ext>
            </a:extLst>
          </p:cNvPr>
          <p:cNvSpPr txBox="1">
            <a:spLocks/>
          </p:cNvSpPr>
          <p:nvPr/>
        </p:nvSpPr>
        <p:spPr>
          <a:xfrm>
            <a:off x="448845" y="1193280"/>
            <a:ext cx="4623955" cy="5847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 err="1">
                <a:latin typeface="Montserrat" panose="00000500000000000000" pitchFamily="2" charset="0"/>
              </a:rPr>
              <a:t>Inventarios</a:t>
            </a:r>
            <a:r>
              <a:rPr lang="en-US" sz="2400" b="1" dirty="0">
                <a:latin typeface="Montserrat" panose="00000500000000000000" pitchFamily="2" charset="0"/>
              </a:rPr>
              <a:t> </a:t>
            </a:r>
            <a:r>
              <a:rPr lang="en-US" sz="2400" b="1" dirty="0" err="1">
                <a:latin typeface="Montserrat" panose="00000500000000000000" pitchFamily="2" charset="0"/>
              </a:rPr>
              <a:t>Documentales</a:t>
            </a:r>
            <a:endParaRPr lang="en-US" sz="2400" b="1" dirty="0">
              <a:latin typeface="Montserrat" panose="00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6BF735A-0EA4-DF58-378D-CEBCBD66D361}"/>
              </a:ext>
            </a:extLst>
          </p:cNvPr>
          <p:cNvSpPr txBox="1"/>
          <p:nvPr/>
        </p:nvSpPr>
        <p:spPr>
          <a:xfrm>
            <a:off x="203022" y="1993647"/>
            <a:ext cx="6319684" cy="1390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100% de inventarios en Archivo Central (4,612ML) 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s-CO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87% de Inventarios Fondos Acumulados (8900 ML)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C6C8E44-3281-31F2-1EC9-7715E47BD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958" y="1193280"/>
            <a:ext cx="2981052" cy="397473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7471532-2AE6-1144-5541-AA7B1D49E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706" y="1332361"/>
            <a:ext cx="2708881" cy="36118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FF15B36-5C7A-9816-2A9F-8E8A37B16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8531" y="4054117"/>
            <a:ext cx="3176090" cy="262943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A75797A-FFBD-9A1F-2592-2E9032390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394" y="3957697"/>
            <a:ext cx="5147511" cy="161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35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68917E7-74B5-A5E0-DECB-2DB861F82303}"/>
              </a:ext>
            </a:extLst>
          </p:cNvPr>
          <p:cNvGrpSpPr/>
          <p:nvPr/>
        </p:nvGrpSpPr>
        <p:grpSpPr>
          <a:xfrm>
            <a:off x="6578437" y="1077893"/>
            <a:ext cx="2958515" cy="3834218"/>
            <a:chOff x="6487257" y="1191428"/>
            <a:chExt cx="2958515" cy="3834218"/>
          </a:xfrm>
        </p:grpSpPr>
        <p:pic>
          <p:nvPicPr>
            <p:cNvPr id="9" name="Imagen 8" descr="Interfaz de usuario gráfica, Texto, Aplicación&#10;&#10;Descripción generada automáticamente">
              <a:extLst>
                <a:ext uri="{FF2B5EF4-FFF2-40B4-BE49-F238E27FC236}">
                  <a16:creationId xmlns:a16="http://schemas.microsoft.com/office/drawing/2014/main" id="{8DC99610-43DB-BBEB-198A-5B502D965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16" t="15957" r="27107" b="38708"/>
            <a:stretch/>
          </p:blipFill>
          <p:spPr>
            <a:xfrm>
              <a:off x="6487257" y="1191428"/>
              <a:ext cx="2958515" cy="1539688"/>
            </a:xfrm>
            <a:prstGeom prst="rect">
              <a:avLst/>
            </a:prstGeom>
          </p:spPr>
        </p:pic>
        <p:pic>
          <p:nvPicPr>
            <p:cNvPr id="11" name="Imagen 10" descr="Texto&#10;&#10;Descripción generada automáticamente con confianza baja">
              <a:extLst>
                <a:ext uri="{FF2B5EF4-FFF2-40B4-BE49-F238E27FC236}">
                  <a16:creationId xmlns:a16="http://schemas.microsoft.com/office/drawing/2014/main" id="{1DF71CB4-DFD3-0DD9-BB2D-218280C2DB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99" t="13946" r="29038" b="23152"/>
            <a:stretch/>
          </p:blipFill>
          <p:spPr>
            <a:xfrm>
              <a:off x="6630558" y="2816275"/>
              <a:ext cx="2815214" cy="2209371"/>
            </a:xfrm>
            <a:prstGeom prst="rect">
              <a:avLst/>
            </a:prstGeom>
          </p:spPr>
        </p:pic>
      </p:grp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EC0ACBC-61A7-E3FA-7D89-BC2E3AB3A9B5}"/>
              </a:ext>
            </a:extLst>
          </p:cNvPr>
          <p:cNvSpPr txBox="1">
            <a:spLocks/>
          </p:cNvSpPr>
          <p:nvPr/>
        </p:nvSpPr>
        <p:spPr>
          <a:xfrm>
            <a:off x="520950" y="1557806"/>
            <a:ext cx="5623607" cy="4648600"/>
          </a:xfrm>
          <a:prstGeom prst="rect">
            <a:avLst/>
          </a:prstGeom>
          <a:ln/>
        </p:spPr>
        <p:txBody>
          <a:bodyPr vert="horz" wrap="square" lIns="91440" tIns="45720" rIns="91440" bIns="45720" rtlCol="0" anchor="t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ES" sz="2800" b="1" dirty="0">
                <a:solidFill>
                  <a:srgbClr val="333333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Rol de Secretaría Técnica del Consejo Distrital de Archivo:</a:t>
            </a:r>
          </a:p>
          <a:p>
            <a:pPr algn="l"/>
            <a:endParaRPr lang="es-ES" sz="1600" dirty="0">
              <a:latin typeface="Montserrat" panose="00000500000000000000" pitchFamily="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D330A"/>
                </a:solidFill>
                <a:latin typeface="Montserrat" panose="00000500000000000000" pitchFamily="2" charset="0"/>
              </a:rPr>
              <a:t>Postulantes y ganadores del Concurso “Restauremos Nuestro Patrimonio Documental” del AGN </a:t>
            </a:r>
            <a:r>
              <a:rPr lang="es-ES" sz="1600">
                <a:solidFill>
                  <a:srgbClr val="0D330A"/>
                </a:solidFill>
                <a:latin typeface="Montserrat" panose="00000500000000000000" pitchFamily="2" charset="0"/>
              </a:rPr>
              <a:t>con el </a:t>
            </a:r>
            <a:r>
              <a:rPr lang="es-ES" sz="1600" dirty="0">
                <a:solidFill>
                  <a:srgbClr val="0D330A"/>
                </a:solidFill>
                <a:latin typeface="Montserrat" panose="00000500000000000000" pitchFamily="2" charset="0"/>
              </a:rPr>
              <a:t>Libro “Becerro de Capellanías del Siglo XVII” en conjunto con el Museo Histórico de Cartagena-MUHCA.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D330A"/>
                </a:solidFill>
                <a:latin typeface="Montserrat" panose="00000500000000000000" pitchFamily="2" charset="0"/>
              </a:rPr>
              <a:t>Convalidación de TRD de 3 Entidades descentralizadas: IPCC, EPA y CORVIVIENDA y se brinda asistencia técnica a todas las entidades de nuestra jurisdicción.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D330A"/>
                </a:solidFill>
                <a:latin typeface="Montserrat" panose="00000500000000000000" pitchFamily="2" charset="0"/>
              </a:rPr>
              <a:t>Creación Red de Archivos Institucionales de Cartagena y los municipios del Departamento de Bolívar para fortalecer la gestión documental en la región</a:t>
            </a:r>
          </a:p>
        </p:txBody>
      </p:sp>
      <p:sp>
        <p:nvSpPr>
          <p:cNvPr id="18" name="Flecha: a la derecha 17">
            <a:extLst>
              <a:ext uri="{FF2B5EF4-FFF2-40B4-BE49-F238E27FC236}">
                <a16:creationId xmlns:a16="http://schemas.microsoft.com/office/drawing/2014/main" id="{5D156572-6934-A41A-8F0E-07C7592C497C}"/>
              </a:ext>
            </a:extLst>
          </p:cNvPr>
          <p:cNvSpPr/>
          <p:nvPr/>
        </p:nvSpPr>
        <p:spPr>
          <a:xfrm>
            <a:off x="6389715" y="3495192"/>
            <a:ext cx="271204" cy="383583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0" name="Imagen 19" descr="Texto&#10;&#10;Descripción generada automáticamente">
            <a:extLst>
              <a:ext uri="{FF2B5EF4-FFF2-40B4-BE49-F238E27FC236}">
                <a16:creationId xmlns:a16="http://schemas.microsoft.com/office/drawing/2014/main" id="{793EBF72-A9B3-B9D3-7EA0-B92C9B81E1B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34" t="4792" r="15960" b="6645"/>
          <a:stretch/>
        </p:blipFill>
        <p:spPr>
          <a:xfrm rot="17647984">
            <a:off x="8663420" y="3750223"/>
            <a:ext cx="3334484" cy="249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2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1712616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0" y="-495771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31C28D6E-A3FA-F75D-589A-4609BFE2A993}"/>
              </a:ext>
            </a:extLst>
          </p:cNvPr>
          <p:cNvSpPr txBox="1"/>
          <p:nvPr/>
        </p:nvSpPr>
        <p:spPr>
          <a:xfrm>
            <a:off x="2367435" y="1058638"/>
            <a:ext cx="6319864" cy="8787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333333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dirty="0" err="1"/>
              <a:t>Seguimiento</a:t>
            </a:r>
            <a:r>
              <a:rPr lang="en-US" dirty="0"/>
              <a:t> Orden </a:t>
            </a:r>
            <a:r>
              <a:rPr lang="en-US" dirty="0" err="1"/>
              <a:t>Perentoria</a:t>
            </a:r>
            <a:r>
              <a:rPr lang="en-US" dirty="0"/>
              <a:t> AGN </a:t>
            </a:r>
            <a:endParaRPr lang="es-CO" dirty="0"/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900A7A26-56A3-4CC9-DDE8-66C8DF5FD7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4418254"/>
              </p:ext>
            </p:extLst>
          </p:nvPr>
        </p:nvGraphicFramePr>
        <p:xfrm>
          <a:off x="2906759" y="1893923"/>
          <a:ext cx="6755127" cy="3932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dondear rectángulo de esquina del mismo lado 4">
            <a:extLst>
              <a:ext uri="{FF2B5EF4-FFF2-40B4-BE49-F238E27FC236}">
                <a16:creationId xmlns:a16="http://schemas.microsoft.com/office/drawing/2014/main" id="{970CD040-262F-38D0-5C70-8227F242BB1A}"/>
              </a:ext>
            </a:extLst>
          </p:cNvPr>
          <p:cNvSpPr/>
          <p:nvPr/>
        </p:nvSpPr>
        <p:spPr>
          <a:xfrm>
            <a:off x="5380197" y="3929034"/>
            <a:ext cx="4281689" cy="859735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 w="15875" cap="rnd" cmpd="sng" algn="ctr">
            <a:solidFill>
              <a:srgbClr val="9F8351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95250" tIns="47625" rIns="95250" bIns="47625" numCol="1" spcCol="1270" anchor="ctr" anchorCtr="0">
            <a:noAutofit/>
          </a:bodyPr>
          <a:lstStyle/>
          <a:p>
            <a:pPr marL="228600" lvl="1" indent="-228600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CO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entury Gothic" panose="020B0502020202020204"/>
              </a:rPr>
              <a:t>100% </a:t>
            </a:r>
          </a:p>
          <a:p>
            <a:pPr marL="228600" lvl="1" indent="-228600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CO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entury Gothic" panose="020B0502020202020204"/>
              </a:rPr>
              <a:t>En Implementación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3A3B05-2B19-49EB-1318-750347654705}"/>
              </a:ext>
            </a:extLst>
          </p:cNvPr>
          <p:cNvSpPr txBox="1"/>
          <p:nvPr/>
        </p:nvSpPr>
        <p:spPr>
          <a:xfrm>
            <a:off x="1792854" y="1893923"/>
            <a:ext cx="111390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/>
              <a:t>H</a:t>
            </a:r>
          </a:p>
          <a:p>
            <a:pPr algn="ctr"/>
            <a:r>
              <a:rPr lang="es-CO" sz="2800" b="1" dirty="0"/>
              <a:t>A</a:t>
            </a:r>
          </a:p>
          <a:p>
            <a:pPr algn="ctr"/>
            <a:r>
              <a:rPr lang="es-CO" sz="2800" b="1" dirty="0"/>
              <a:t>L</a:t>
            </a:r>
          </a:p>
          <a:p>
            <a:pPr algn="ctr"/>
            <a:r>
              <a:rPr lang="es-CO" sz="2800" b="1" dirty="0"/>
              <a:t>L</a:t>
            </a:r>
          </a:p>
          <a:p>
            <a:pPr algn="ctr"/>
            <a:r>
              <a:rPr lang="es-CO" sz="2800" b="1" dirty="0"/>
              <a:t>A</a:t>
            </a:r>
          </a:p>
          <a:p>
            <a:pPr algn="ctr"/>
            <a:r>
              <a:rPr lang="es-CO" sz="2800" b="1" dirty="0"/>
              <a:t>Z</a:t>
            </a:r>
          </a:p>
          <a:p>
            <a:pPr algn="ctr"/>
            <a:r>
              <a:rPr lang="es-CO" sz="2800" b="1" dirty="0"/>
              <a:t>G</a:t>
            </a:r>
          </a:p>
          <a:p>
            <a:pPr algn="ctr"/>
            <a:r>
              <a:rPr lang="es-CO" sz="2800" b="1" dirty="0"/>
              <a:t>O</a:t>
            </a:r>
          </a:p>
          <a:p>
            <a:pPr algn="ctr"/>
            <a:r>
              <a:rPr lang="es-CO" sz="2800" b="1" dirty="0"/>
              <a:t>S</a:t>
            </a:r>
          </a:p>
          <a:p>
            <a:pPr algn="ctr"/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3832112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2CC24E1C-1EE9-7203-84A3-1B2A0B649430}"/>
              </a:ext>
            </a:extLst>
          </p:cNvPr>
          <p:cNvSpPr txBox="1"/>
          <p:nvPr/>
        </p:nvSpPr>
        <p:spPr>
          <a:xfrm>
            <a:off x="2367435" y="1058638"/>
            <a:ext cx="6319864" cy="8787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333333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dirty="0"/>
              <a:t>Sistema de </a:t>
            </a:r>
            <a:r>
              <a:rPr lang="en-US" dirty="0" err="1"/>
              <a:t>Gestión</a:t>
            </a:r>
            <a:r>
              <a:rPr lang="en-US" dirty="0"/>
              <a:t> Documental  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4F07226-D3E9-681E-F167-4E77F9D11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949" y="1679704"/>
            <a:ext cx="5571667" cy="401455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6EE1F5D-922D-7E70-4520-30E4BC526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34" y="1788429"/>
            <a:ext cx="5431940" cy="420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40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8FF6D9F-5DA8-AB1F-6709-2F88CA056385}"/>
              </a:ext>
            </a:extLst>
          </p:cNvPr>
          <p:cNvSpPr txBox="1"/>
          <p:nvPr/>
        </p:nvSpPr>
        <p:spPr>
          <a:xfrm>
            <a:off x="940526" y="1677013"/>
            <a:ext cx="9945187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  <a:defRPr sz="1600">
                <a:latin typeface="Montserrat" pitchFamily="2" charset="77"/>
              </a:defRPr>
            </a:lvl1pPr>
          </a:lstStyle>
          <a:p>
            <a:r>
              <a:rPr lang="es-ES" dirty="0"/>
              <a:t>Garantizar la continuidad de los procesos de Gestión documental.</a:t>
            </a:r>
          </a:p>
          <a:p>
            <a:r>
              <a:rPr lang="es-ES" dirty="0"/>
              <a:t>Proveer de una planta de personal con las competencias requeridas en gestión documental para la Dirección de Archivo General del Distrito</a:t>
            </a:r>
          </a:p>
          <a:p>
            <a:r>
              <a:rPr lang="es-ES" dirty="0"/>
              <a:t> Considerar el traslado y/o adecuación de las instalaciones del archivo general para garantizar el almacenamiento de la documentación y la adecuada conservación y preservación de la información</a:t>
            </a:r>
          </a:p>
          <a:p>
            <a:r>
              <a:rPr lang="es-ES" dirty="0"/>
              <a:t>Capacitar al personal en los procedimientos y las herramientas para la implementación de la política de gestión documental.</a:t>
            </a:r>
          </a:p>
          <a:p>
            <a:r>
              <a:rPr lang="es-ES" dirty="0"/>
              <a:t>Implementar las Tablas de Retención Documental-TRD y elaborar las Tablas de Valoración Documental-TVD, de acuerdo con la estructura del Distrito.</a:t>
            </a:r>
          </a:p>
          <a:p>
            <a:r>
              <a:rPr lang="es-ES" dirty="0"/>
              <a:t>Diseñar e implementar el Sistema de Gestión de Documentos Electrónico de Archivo-SGDEA, para garantizar la conservación de los documentos y el acceso a la información de la Entidad y el consumo de papel.</a:t>
            </a:r>
          </a:p>
          <a:p>
            <a:r>
              <a:rPr lang="es-ES" dirty="0"/>
              <a:t>Considerar los procedimientos de gestión documental definidos en el Mapa de Procesos para garantizar que los documentos se gestionen de manera adecuada y se cumplan los objetivos de la política</a:t>
            </a:r>
            <a:endParaRPr lang="es-ES_tradnl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4CF7BF-7BE3-725F-C982-32D89B99F44C}"/>
              </a:ext>
            </a:extLst>
          </p:cNvPr>
          <p:cNvSpPr txBox="1"/>
          <p:nvPr/>
        </p:nvSpPr>
        <p:spPr>
          <a:xfrm>
            <a:off x="487680" y="1058638"/>
            <a:ext cx="9049272" cy="3620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333333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r>
              <a:rPr lang="en-US" sz="2400" dirty="0" err="1"/>
              <a:t>Recomendaciones</a:t>
            </a:r>
            <a:r>
              <a:rPr lang="en-US" sz="2400" dirty="0"/>
              <a:t>: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7540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367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103958" y="-501674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pic>
        <p:nvPicPr>
          <p:cNvPr id="10" name="Imagen 9" descr="Imagen que contiene interior, techo, edificio, piso&#10;&#10;Descripción generada automáticamente">
            <a:extLst>
              <a:ext uri="{FF2B5EF4-FFF2-40B4-BE49-F238E27FC236}">
                <a16:creationId xmlns:a16="http://schemas.microsoft.com/office/drawing/2014/main" id="{02FA2B0E-448F-B059-9603-E2B5F5AE8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9" y="2145728"/>
            <a:ext cx="2147438" cy="286324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A871367-821C-5F03-ACEE-5DE7E531B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219" y="3146640"/>
            <a:ext cx="2147437" cy="2863248"/>
          </a:xfrm>
          <a:prstGeom prst="rect">
            <a:avLst/>
          </a:prstGeom>
        </p:spPr>
      </p:pic>
      <p:pic>
        <p:nvPicPr>
          <p:cNvPr id="14" name="Imagen 13" descr="Una estación de trenes&#10;&#10;Descripción generada automáticamente con confianza baja">
            <a:extLst>
              <a:ext uri="{FF2B5EF4-FFF2-40B4-BE49-F238E27FC236}">
                <a16:creationId xmlns:a16="http://schemas.microsoft.com/office/drawing/2014/main" id="{46E0EDAA-96D1-0554-2290-CEE55B5286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066" y="1459354"/>
            <a:ext cx="2225271" cy="2967028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E160B60D-5AF9-9B94-4FA6-6569F613896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8" name="Imagen 7" descr="Una estación de metro&#10;&#10;Descripción generada automáticamente con confianza media">
            <a:extLst>
              <a:ext uri="{FF2B5EF4-FFF2-40B4-BE49-F238E27FC236}">
                <a16:creationId xmlns:a16="http://schemas.microsoft.com/office/drawing/2014/main" id="{E9624529-6CDB-CA60-A061-BB8AEBD9F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333" y="1595573"/>
            <a:ext cx="2499685" cy="33329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4549983-655A-DC8D-D672-A88EC6D042CD}"/>
              </a:ext>
            </a:extLst>
          </p:cNvPr>
          <p:cNvSpPr txBox="1"/>
          <p:nvPr/>
        </p:nvSpPr>
        <p:spPr>
          <a:xfrm>
            <a:off x="353051" y="1088413"/>
            <a:ext cx="399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Archivo General del Distrito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45525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pic>
        <p:nvPicPr>
          <p:cNvPr id="5" name="Picture 4" descr="A person holding his hands up&#10;&#10;Description automatically generated">
            <a:extLst>
              <a:ext uri="{FF2B5EF4-FFF2-40B4-BE49-F238E27FC236}">
                <a16:creationId xmlns:a16="http://schemas.microsoft.com/office/drawing/2014/main" id="{4AEB4529-E280-3864-4564-2DB71813E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1674"/>
            <a:ext cx="12192000" cy="7359674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8ACDB5A9-7A4A-E827-079F-A227B2A389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3703301"/>
              </p:ext>
            </p:extLst>
          </p:nvPr>
        </p:nvGraphicFramePr>
        <p:xfrm>
          <a:off x="1664512" y="2249814"/>
          <a:ext cx="8220980" cy="4444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F9CCA14-B391-5027-C6B0-985F31E4AA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7051857"/>
              </p:ext>
            </p:extLst>
          </p:nvPr>
        </p:nvGraphicFramePr>
        <p:xfrm>
          <a:off x="1039250" y="3288801"/>
          <a:ext cx="3978861" cy="1635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Flecha: cheurón 20">
            <a:extLst>
              <a:ext uri="{FF2B5EF4-FFF2-40B4-BE49-F238E27FC236}">
                <a16:creationId xmlns:a16="http://schemas.microsoft.com/office/drawing/2014/main" id="{51839DD7-0A3F-F9B5-7811-A8DC5040311E}"/>
              </a:ext>
            </a:extLst>
          </p:cNvPr>
          <p:cNvSpPr/>
          <p:nvPr/>
        </p:nvSpPr>
        <p:spPr>
          <a:xfrm>
            <a:off x="6827427" y="3805953"/>
            <a:ext cx="553897" cy="818534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3F138B1-0514-DB10-4A3F-C9996FE04647}"/>
              </a:ext>
            </a:extLst>
          </p:cNvPr>
          <p:cNvSpPr txBox="1"/>
          <p:nvPr/>
        </p:nvSpPr>
        <p:spPr>
          <a:xfrm>
            <a:off x="7641392" y="2477438"/>
            <a:ext cx="10111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i="1" dirty="0"/>
              <a:t>Modalidad OPS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DDE5057-768A-F921-90ED-C6013B8A6D93}"/>
              </a:ext>
            </a:extLst>
          </p:cNvPr>
          <p:cNvSpPr txBox="1"/>
          <p:nvPr/>
        </p:nvSpPr>
        <p:spPr>
          <a:xfrm>
            <a:off x="2337869" y="1253558"/>
            <a:ext cx="8225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b="1" dirty="0">
                <a:latin typeface="Aharoni" panose="02010803020104030203" pitchFamily="2" charset="-79"/>
                <a:ea typeface="ADLaM Display" panose="020F0502020204030204" pitchFamily="2" charset="0"/>
                <a:cs typeface="Aharoni" panose="02010803020104030203" pitchFamily="2" charset="-79"/>
              </a:rPr>
              <a:t>ESTRUCTURA DIRECCION DE ARCHIVO GENERAL</a:t>
            </a:r>
          </a:p>
        </p:txBody>
      </p:sp>
      <p:sp>
        <p:nvSpPr>
          <p:cNvPr id="26" name="Globo: flecha derecha 25">
            <a:extLst>
              <a:ext uri="{FF2B5EF4-FFF2-40B4-BE49-F238E27FC236}">
                <a16:creationId xmlns:a16="http://schemas.microsoft.com/office/drawing/2014/main" id="{B21FBF75-FB90-8322-4E38-3797A07723A3}"/>
              </a:ext>
            </a:extLst>
          </p:cNvPr>
          <p:cNvSpPr/>
          <p:nvPr/>
        </p:nvSpPr>
        <p:spPr>
          <a:xfrm rot="5400000">
            <a:off x="7866949" y="2367858"/>
            <a:ext cx="584775" cy="773874"/>
          </a:xfrm>
          <a:prstGeom prst="rightArrow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E46EB44F-C0DD-B7DC-A4F6-068554A0F873}"/>
              </a:ext>
            </a:extLst>
          </p:cNvPr>
          <p:cNvGrpSpPr/>
          <p:nvPr/>
        </p:nvGrpSpPr>
        <p:grpSpPr>
          <a:xfrm>
            <a:off x="9657028" y="2338675"/>
            <a:ext cx="2108612" cy="2350553"/>
            <a:chOff x="8191" y="289951"/>
            <a:chExt cx="1455253" cy="2010938"/>
          </a:xfrm>
          <a:noFill/>
        </p:grpSpPr>
        <p:sp>
          <p:nvSpPr>
            <p:cNvPr id="29" name="Rectángulo: esquinas redondeadas 4">
              <a:extLst>
                <a:ext uri="{FF2B5EF4-FFF2-40B4-BE49-F238E27FC236}">
                  <a16:creationId xmlns:a16="http://schemas.microsoft.com/office/drawing/2014/main" id="{5ACE7B77-A687-B590-ECB7-7BC54CA9E28C}"/>
                </a:ext>
              </a:extLst>
            </p:cNvPr>
            <p:cNvSpPr txBox="1"/>
            <p:nvPr/>
          </p:nvSpPr>
          <p:spPr>
            <a:xfrm>
              <a:off x="31920" y="289951"/>
              <a:ext cx="1431524" cy="102050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marL="0" lvl="0" indent="0" algn="just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800" dirty="0">
                  <a:solidFill>
                    <a:srgbClr val="002060"/>
                  </a:solidFill>
                  <a:latin typeface="Abadi" panose="020B0604020104020204" pitchFamily="34" charset="0"/>
                </a:rPr>
                <a:t>Promover la adopción del "Modelo de Gestión Documental y Administración de Archivos" -MGDA- y brindar asesoría técnica a las Dependencias en los procesos de administración integral, gestión documental, organización, automatización, digitalización y conservación de sus documentos físicos y demás procesos de la función archivística</a:t>
              </a:r>
              <a:r>
                <a:rPr lang="es-ES" sz="800" b="0" i="1" kern="1200" dirty="0">
                  <a:solidFill>
                    <a:srgbClr val="002060"/>
                  </a:solidFill>
                  <a:latin typeface="Abadi" panose="020B0604020104020204" pitchFamily="34" charset="0"/>
                </a:rPr>
                <a:t>.</a:t>
              </a:r>
              <a:endParaRPr lang="es-CO" sz="800" i="1" kern="1200" dirty="0">
                <a:solidFill>
                  <a:srgbClr val="002060"/>
                </a:solidFill>
                <a:latin typeface="Abadi" panose="020B0604020104020204" pitchFamily="34" charset="0"/>
              </a:endParaRPr>
            </a:p>
          </p:txBody>
        </p:sp>
        <p:sp>
          <p:nvSpPr>
            <p:cNvPr id="69" name="Rectángulo: esquinas redondeadas 4">
              <a:extLst>
                <a:ext uri="{FF2B5EF4-FFF2-40B4-BE49-F238E27FC236}">
                  <a16:creationId xmlns:a16="http://schemas.microsoft.com/office/drawing/2014/main" id="{88D1BDCF-2657-F195-6DB1-57F430EE2F56}"/>
                </a:ext>
              </a:extLst>
            </p:cNvPr>
            <p:cNvSpPr txBox="1"/>
            <p:nvPr/>
          </p:nvSpPr>
          <p:spPr>
            <a:xfrm>
              <a:off x="8191" y="1545231"/>
              <a:ext cx="1431524" cy="75565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marL="0" lvl="0" indent="0" algn="just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800" dirty="0">
                  <a:solidFill>
                    <a:srgbClr val="002060"/>
                  </a:solidFill>
                  <a:latin typeface="Abadi" panose="020B0604020104020204" pitchFamily="34" charset="0"/>
                </a:rPr>
                <a:t>Desarrollar las labores archivísticas relacionadas con la implementación de los procesos específicos para organizar, clasificar y custodiar los inventarios documentales del Archivo Central, asegurando que la información esté disponible para las dependencias del nivel central, los entes descentralizados de la entidad y la ciudadanía en general.</a:t>
              </a:r>
              <a:endParaRPr lang="es-CO" sz="800" kern="1200" dirty="0">
                <a:solidFill>
                  <a:srgbClr val="002060"/>
                </a:solidFill>
                <a:latin typeface="Abadi" panose="020B0604020104020204" pitchFamily="34" charset="0"/>
              </a:endParaRP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0BE29A80-BC69-B957-A233-65F1CFE4FC88}"/>
              </a:ext>
            </a:extLst>
          </p:cNvPr>
          <p:cNvGrpSpPr/>
          <p:nvPr/>
        </p:nvGrpSpPr>
        <p:grpSpPr>
          <a:xfrm>
            <a:off x="952150" y="5334287"/>
            <a:ext cx="675221" cy="923998"/>
            <a:chOff x="784870" y="4430759"/>
            <a:chExt cx="675221" cy="923998"/>
          </a:xfrm>
        </p:grpSpPr>
        <p:sp>
          <p:nvSpPr>
            <p:cNvPr id="53" name="Globo: flecha derecha 52">
              <a:extLst>
                <a:ext uri="{FF2B5EF4-FFF2-40B4-BE49-F238E27FC236}">
                  <a16:creationId xmlns:a16="http://schemas.microsoft.com/office/drawing/2014/main" id="{DD77AFAF-32B4-3241-07CE-C5E07D2A37DF}"/>
                </a:ext>
              </a:extLst>
            </p:cNvPr>
            <p:cNvSpPr/>
            <p:nvPr/>
          </p:nvSpPr>
          <p:spPr>
            <a:xfrm>
              <a:off x="858610" y="4430759"/>
              <a:ext cx="601481" cy="923998"/>
            </a:xfrm>
            <a:prstGeom prst="rightArrowCallou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A5C3FD18-ED5F-34E2-5EA2-48D2A2DAE58F}"/>
                </a:ext>
              </a:extLst>
            </p:cNvPr>
            <p:cNvSpPr txBox="1"/>
            <p:nvPr/>
          </p:nvSpPr>
          <p:spPr>
            <a:xfrm>
              <a:off x="784870" y="4430759"/>
              <a:ext cx="507831" cy="90024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s-CO" sz="1050" i="1" dirty="0"/>
                <a:t>Personal de Planta</a:t>
              </a:r>
            </a:p>
          </p:txBody>
        </p:sp>
      </p:grpSp>
      <p:sp>
        <p:nvSpPr>
          <p:cNvPr id="74" name="Rectángulo: esquinas redondeadas 4">
            <a:extLst>
              <a:ext uri="{FF2B5EF4-FFF2-40B4-BE49-F238E27FC236}">
                <a16:creationId xmlns:a16="http://schemas.microsoft.com/office/drawing/2014/main" id="{37D5EC4F-EAB0-70AD-9C47-CD33C6C228DE}"/>
              </a:ext>
            </a:extLst>
          </p:cNvPr>
          <p:cNvSpPr txBox="1"/>
          <p:nvPr/>
        </p:nvSpPr>
        <p:spPr>
          <a:xfrm>
            <a:off x="9645161" y="4924083"/>
            <a:ext cx="2074229" cy="104338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algn="just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800" dirty="0">
                <a:solidFill>
                  <a:srgbClr val="002060"/>
                </a:solidFill>
                <a:latin typeface="Abadi" panose="020B0604020104020204" pitchFamily="34" charset="0"/>
              </a:rPr>
              <a:t>Asesorar a la Dirección del Archivo General en los aspectos relacionados con la gestión de Planeación, Planes y Proyectos, Sistemas e Informática, Gestión Documental y Jurídica.</a:t>
            </a:r>
            <a:endParaRPr lang="es-CO" sz="800" kern="1200" dirty="0">
              <a:solidFill>
                <a:srgbClr val="002060"/>
              </a:solidFill>
              <a:latin typeface="Abadi" panose="020B0604020104020204" pitchFamily="34" charset="0"/>
            </a:endParaRPr>
          </a:p>
        </p:txBody>
      </p:sp>
      <p:cxnSp>
        <p:nvCxnSpPr>
          <p:cNvPr id="76" name="Conector: curvado 75">
            <a:extLst>
              <a:ext uri="{FF2B5EF4-FFF2-40B4-BE49-F238E27FC236}">
                <a16:creationId xmlns:a16="http://schemas.microsoft.com/office/drawing/2014/main" id="{C7681798-47FF-639B-AF84-28440817A878}"/>
              </a:ext>
            </a:extLst>
          </p:cNvPr>
          <p:cNvCxnSpPr>
            <a:cxnSpLocks/>
          </p:cNvCxnSpPr>
          <p:nvPr/>
        </p:nvCxnSpPr>
        <p:spPr>
          <a:xfrm flipV="1">
            <a:off x="9031051" y="3100635"/>
            <a:ext cx="614110" cy="43088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8" name="Conector: curvado 77">
            <a:extLst>
              <a:ext uri="{FF2B5EF4-FFF2-40B4-BE49-F238E27FC236}">
                <a16:creationId xmlns:a16="http://schemas.microsoft.com/office/drawing/2014/main" id="{E2C7401E-2C8C-34AC-D815-F201ADD18191}"/>
              </a:ext>
            </a:extLst>
          </p:cNvPr>
          <p:cNvCxnSpPr>
            <a:cxnSpLocks/>
          </p:cNvCxnSpPr>
          <p:nvPr/>
        </p:nvCxnSpPr>
        <p:spPr>
          <a:xfrm>
            <a:off x="9031051" y="4931630"/>
            <a:ext cx="632604" cy="525151"/>
          </a:xfrm>
          <a:prstGeom prst="curvedConnector3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BEA17FA1-6E27-138A-8AB6-512A9131FE78}"/>
              </a:ext>
            </a:extLst>
          </p:cNvPr>
          <p:cNvGrpSpPr/>
          <p:nvPr/>
        </p:nvGrpSpPr>
        <p:grpSpPr>
          <a:xfrm>
            <a:off x="664824" y="274999"/>
            <a:ext cx="9440324" cy="639933"/>
            <a:chOff x="664824" y="274999"/>
            <a:chExt cx="9440324" cy="639933"/>
          </a:xfrm>
        </p:grpSpPr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64824" y="27499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cxnSp>
        <p:nvCxnSpPr>
          <p:cNvPr id="85" name="Conector: curvado 84">
            <a:extLst>
              <a:ext uri="{FF2B5EF4-FFF2-40B4-BE49-F238E27FC236}">
                <a16:creationId xmlns:a16="http://schemas.microsoft.com/office/drawing/2014/main" id="{7EC00347-B3FA-066A-07B9-BD9C3524E4CE}"/>
              </a:ext>
            </a:extLst>
          </p:cNvPr>
          <p:cNvCxnSpPr>
            <a:cxnSpLocks/>
          </p:cNvCxnSpPr>
          <p:nvPr/>
        </p:nvCxnSpPr>
        <p:spPr>
          <a:xfrm flipV="1">
            <a:off x="8940653" y="4150481"/>
            <a:ext cx="651251" cy="21544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212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yellow background with white text&#10;&#10;Description automatically generated">
            <a:extLst>
              <a:ext uri="{FF2B5EF4-FFF2-40B4-BE49-F238E27FC236}">
                <a16:creationId xmlns:a16="http://schemas.microsoft.com/office/drawing/2014/main" id="{DC445227-5098-0302-E422-2AD856284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2192000" cy="685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3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pic>
        <p:nvPicPr>
          <p:cNvPr id="5" name="Picture 4" descr="A person holding his hands up&#10;&#10;Description automatically generated">
            <a:extLst>
              <a:ext uri="{FF2B5EF4-FFF2-40B4-BE49-F238E27FC236}">
                <a16:creationId xmlns:a16="http://schemas.microsoft.com/office/drawing/2014/main" id="{4AEB4529-E280-3864-4564-2DB71813E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9" y="-501674"/>
            <a:ext cx="12192000" cy="7359674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78BAA563-4A28-A9AC-3466-04BF1C71AEA0}"/>
              </a:ext>
            </a:extLst>
          </p:cNvPr>
          <p:cNvSpPr txBox="1"/>
          <p:nvPr/>
        </p:nvSpPr>
        <p:spPr>
          <a:xfrm>
            <a:off x="690014" y="189929"/>
            <a:ext cx="780519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spc="-150" dirty="0"/>
              <a:t>ARCHIVO GENERAL</a:t>
            </a:r>
          </a:p>
        </p:txBody>
      </p:sp>
      <p:sp>
        <p:nvSpPr>
          <p:cNvPr id="81" name="TextBox 5">
            <a:extLst>
              <a:ext uri="{FF2B5EF4-FFF2-40B4-BE49-F238E27FC236}">
                <a16:creationId xmlns:a16="http://schemas.microsoft.com/office/drawing/2014/main" id="{8678C3F3-8B6C-C08E-3221-CF0854E82BC5}"/>
              </a:ext>
            </a:extLst>
          </p:cNvPr>
          <p:cNvSpPr txBox="1"/>
          <p:nvPr/>
        </p:nvSpPr>
        <p:spPr>
          <a:xfrm>
            <a:off x="2514176" y="330157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521FF8D-E77D-DF7B-9BB1-D9DB4B85F16E}"/>
              </a:ext>
            </a:extLst>
          </p:cNvPr>
          <p:cNvSpPr txBox="1"/>
          <p:nvPr/>
        </p:nvSpPr>
        <p:spPr>
          <a:xfrm>
            <a:off x="1033747" y="4200580"/>
            <a:ext cx="61132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Descripción de la Gestión</a:t>
            </a:r>
            <a:endParaRPr lang="es-CO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Imagen 6" descr="Imagen que contiene interior, piso, techo, cocina&#10;&#10;Descripción generada automáticamente">
            <a:extLst>
              <a:ext uri="{FF2B5EF4-FFF2-40B4-BE49-F238E27FC236}">
                <a16:creationId xmlns:a16="http://schemas.microsoft.com/office/drawing/2014/main" id="{35638924-E01C-5DBE-86B0-B63ADAF106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534" y="1038695"/>
            <a:ext cx="5218471" cy="5656256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9992A84E-93B5-574C-F439-1BA9CED8704C}"/>
              </a:ext>
            </a:extLst>
          </p:cNvPr>
          <p:cNvSpPr txBox="1">
            <a:spLocks/>
          </p:cNvSpPr>
          <p:nvPr/>
        </p:nvSpPr>
        <p:spPr>
          <a:xfrm>
            <a:off x="353051" y="1371919"/>
            <a:ext cx="10515600" cy="16923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bg1"/>
                </a:solidFill>
                <a:highlight>
                  <a:srgbClr val="D98E3F"/>
                </a:highlight>
                <a:latin typeface="Montserrat" pitchFamily="2" charset="77"/>
              </a:rPr>
              <a:t>Proyecto: “Fortalecimiento de </a:t>
            </a:r>
            <a:r>
              <a:rPr lang="es-ES" b="1" dirty="0">
                <a:solidFill>
                  <a:schemeClr val="bg1"/>
                </a:solidFill>
                <a:highlight>
                  <a:srgbClr val="D98E3F"/>
                </a:highlight>
                <a:latin typeface="Montserrat" pitchFamily="2" charset="77"/>
              </a:rPr>
              <a:t>Gestión Documental, mediante la i</a:t>
            </a:r>
            <a:r>
              <a:rPr lang="es-ES" sz="2400" b="1" dirty="0">
                <a:solidFill>
                  <a:schemeClr val="bg1"/>
                </a:solidFill>
                <a:highlight>
                  <a:srgbClr val="D98E3F"/>
                </a:highlight>
                <a:latin typeface="Montserrat" pitchFamily="2" charset="77"/>
              </a:rPr>
              <a:t>mplementación de los proyectos de mediano y corto plazo establecidos en el Plan Institucional de Archivo –PINAR”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917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37ECA962-B3CC-DD97-ECF8-8F27ABD09CF6}"/>
              </a:ext>
            </a:extLst>
          </p:cNvPr>
          <p:cNvGrpSpPr/>
          <p:nvPr/>
        </p:nvGrpSpPr>
        <p:grpSpPr>
          <a:xfrm>
            <a:off x="227231" y="3066309"/>
            <a:ext cx="11929820" cy="3791691"/>
            <a:chOff x="746723" y="2120016"/>
            <a:chExt cx="11929820" cy="4713572"/>
          </a:xfrm>
        </p:grpSpPr>
        <p:sp>
          <p:nvSpPr>
            <p:cNvPr id="3" name="Marcador de contenido 2">
              <a:extLst>
                <a:ext uri="{FF2B5EF4-FFF2-40B4-BE49-F238E27FC236}">
                  <a16:creationId xmlns:a16="http://schemas.microsoft.com/office/drawing/2014/main" id="{8FF8516A-2369-D4B6-916A-62D13CB75804}"/>
                </a:ext>
              </a:extLst>
            </p:cNvPr>
            <p:cNvSpPr txBox="1">
              <a:spLocks/>
            </p:cNvSpPr>
            <p:nvPr/>
          </p:nvSpPr>
          <p:spPr>
            <a:xfrm>
              <a:off x="4358965" y="2120016"/>
              <a:ext cx="8317578" cy="808741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s-CO" sz="2000" b="1" dirty="0">
                  <a:solidFill>
                    <a:schemeClr val="tx1"/>
                  </a:solidFill>
                  <a:latin typeface="Montserrat" pitchFamily="2" charset="77"/>
                </a:rPr>
                <a:t>GESTIÓN Y DESEMPEÑO INSTITUCIONAL PARA LA GOBERNANZA</a:t>
              </a:r>
              <a:endParaRPr lang="es-CO" sz="2000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F7F65E25-8EE3-8C16-8785-F4392476F701}"/>
                </a:ext>
              </a:extLst>
            </p:cNvPr>
            <p:cNvSpPr/>
            <p:nvPr/>
          </p:nvSpPr>
          <p:spPr>
            <a:xfrm>
              <a:off x="746723" y="2240835"/>
              <a:ext cx="3627051" cy="521800"/>
            </a:xfrm>
            <a:prstGeom prst="rect">
              <a:avLst/>
            </a:prstGeom>
            <a:solidFill>
              <a:srgbClr val="74A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400" b="1" dirty="0">
                  <a:latin typeface="Montserrat" pitchFamily="2" charset="77"/>
                </a:rPr>
                <a:t>Línea estratégica: </a:t>
              </a:r>
              <a:endParaRPr lang="es-CO" sz="2400" b="1" dirty="0">
                <a:latin typeface="Montserrat" pitchFamily="2" charset="77"/>
              </a:endParaRP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F322D374-7331-B9EB-38E9-0811AFBB4ECB}"/>
                </a:ext>
              </a:extLst>
            </p:cNvPr>
            <p:cNvSpPr/>
            <p:nvPr/>
          </p:nvSpPr>
          <p:spPr>
            <a:xfrm>
              <a:off x="746724" y="2829729"/>
              <a:ext cx="3627050" cy="521800"/>
            </a:xfrm>
            <a:prstGeom prst="rect">
              <a:avLst/>
            </a:prstGeom>
            <a:solidFill>
              <a:srgbClr val="74A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400" b="1" dirty="0">
                  <a:latin typeface="Montserrat" pitchFamily="2" charset="77"/>
                </a:rPr>
                <a:t>Programa:</a:t>
              </a:r>
              <a:endParaRPr lang="es-CO" sz="2400" b="1" dirty="0">
                <a:latin typeface="Montserrat" pitchFamily="2" charset="77"/>
              </a:endParaRPr>
            </a:p>
          </p:txBody>
        </p:sp>
        <p:sp>
          <p:nvSpPr>
            <p:cNvPr id="9" name="Marcador de contenido 2">
              <a:extLst>
                <a:ext uri="{FF2B5EF4-FFF2-40B4-BE49-F238E27FC236}">
                  <a16:creationId xmlns:a16="http://schemas.microsoft.com/office/drawing/2014/main" id="{44F3867F-BB20-8895-FDE8-9007850AF8DD}"/>
                </a:ext>
              </a:extLst>
            </p:cNvPr>
            <p:cNvSpPr txBox="1">
              <a:spLocks/>
            </p:cNvSpPr>
            <p:nvPr/>
          </p:nvSpPr>
          <p:spPr>
            <a:xfrm>
              <a:off x="4358965" y="2929302"/>
              <a:ext cx="6589878" cy="50970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s-CO" sz="1600" b="1" dirty="0">
                  <a:solidFill>
                    <a:schemeClr val="tx1"/>
                  </a:solidFill>
                  <a:latin typeface="Montserrat" pitchFamily="2" charset="77"/>
                  <a:ea typeface="Calibri" panose="020F0502020204030204" pitchFamily="34" charset="0"/>
                  <a:cs typeface="Times New Roman" panose="02020603050405020304" pitchFamily="18" charset="0"/>
                </a:rPr>
                <a:t>GESTION PÚBLICA INTEGRADA Y TRANSPARENTE </a:t>
              </a:r>
            </a:p>
            <a:p>
              <a:pPr marL="0" indent="0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s-CO" sz="1600" b="1" dirty="0">
                  <a:solidFill>
                    <a:schemeClr val="tx1"/>
                  </a:solidFill>
                  <a:latin typeface="Montserrat" pitchFamily="2" charset="77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es-CO" sz="1600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7D909691-878D-055F-C37A-1F9F717CBDA9}"/>
                </a:ext>
              </a:extLst>
            </p:cNvPr>
            <p:cNvGrpSpPr/>
            <p:nvPr/>
          </p:nvGrpSpPr>
          <p:grpSpPr>
            <a:xfrm>
              <a:off x="746723" y="4887808"/>
              <a:ext cx="5349277" cy="1945780"/>
              <a:chOff x="6357824" y="1798473"/>
              <a:chExt cx="3992120" cy="1411651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AF4DC4CD-EFCF-05F1-4C0C-38A29338CE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47" t="42683" r="56827" b="34898"/>
              <a:stretch/>
            </p:blipFill>
            <p:spPr>
              <a:xfrm>
                <a:off x="6357824" y="1798473"/>
                <a:ext cx="3992120" cy="1411651"/>
              </a:xfrm>
              <a:prstGeom prst="rect">
                <a:avLst/>
              </a:prstGeom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67E4A632-3AD7-3319-E0F1-FDCF0C01230D}"/>
                  </a:ext>
                </a:extLst>
              </p:cNvPr>
              <p:cNvSpPr txBox="1"/>
              <p:nvPr/>
            </p:nvSpPr>
            <p:spPr>
              <a:xfrm>
                <a:off x="8153185" y="2256177"/>
                <a:ext cx="1183149" cy="334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Montserrat ExtraBold" pitchFamily="2" charset="77"/>
                  </a:rPr>
                  <a:t>60%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9948A96F-3DAC-B517-A594-BE71132028DB}"/>
                  </a:ext>
                </a:extLst>
              </p:cNvPr>
              <p:cNvSpPr txBox="1"/>
              <p:nvPr/>
            </p:nvSpPr>
            <p:spPr>
              <a:xfrm>
                <a:off x="6771435" y="2364912"/>
                <a:ext cx="1711697" cy="223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400" b="1" dirty="0">
                    <a:latin typeface="Montserrat ExtraBold" pitchFamily="2" charset="77"/>
                  </a:rPr>
                  <a:t>2020-2023</a:t>
                </a:r>
              </a:p>
            </p:txBody>
          </p:sp>
        </p:grp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4079EDA1-078F-FCC9-44F0-1AADB5EFA2E3}"/>
                </a:ext>
              </a:extLst>
            </p:cNvPr>
            <p:cNvSpPr/>
            <p:nvPr/>
          </p:nvSpPr>
          <p:spPr>
            <a:xfrm>
              <a:off x="746725" y="3482071"/>
              <a:ext cx="3627050" cy="521800"/>
            </a:xfrm>
            <a:prstGeom prst="rect">
              <a:avLst/>
            </a:prstGeom>
            <a:solidFill>
              <a:srgbClr val="74A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400" b="1" dirty="0">
                  <a:latin typeface="Montserrat" pitchFamily="2" charset="77"/>
                </a:rPr>
                <a:t>Política Institucional:</a:t>
              </a:r>
              <a:endParaRPr lang="es-CO" sz="2400" b="1" dirty="0">
                <a:latin typeface="Montserrat" pitchFamily="2" charset="77"/>
              </a:endParaRPr>
            </a:p>
          </p:txBody>
        </p:sp>
        <p:sp>
          <p:nvSpPr>
            <p:cNvPr id="12" name="Marcador de contenido 2">
              <a:extLst>
                <a:ext uri="{FF2B5EF4-FFF2-40B4-BE49-F238E27FC236}">
                  <a16:creationId xmlns:a16="http://schemas.microsoft.com/office/drawing/2014/main" id="{C93B4BC9-9F04-8AC7-4443-6E9A9300C040}"/>
                </a:ext>
              </a:extLst>
            </p:cNvPr>
            <p:cNvSpPr txBox="1">
              <a:spLocks/>
            </p:cNvSpPr>
            <p:nvPr/>
          </p:nvSpPr>
          <p:spPr>
            <a:xfrm>
              <a:off x="4358965" y="3520863"/>
              <a:ext cx="6589878" cy="50970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Font typeface="Wingdings 3" charset="2"/>
                <a:buChar char="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s-CO" sz="1600" b="1" dirty="0">
                  <a:solidFill>
                    <a:schemeClr val="tx1"/>
                  </a:solidFill>
                  <a:latin typeface="Montserrat" pitchFamily="2" charset="77"/>
                  <a:ea typeface="Calibri" panose="020F0502020204030204" pitchFamily="34" charset="0"/>
                  <a:cs typeface="Times New Roman" panose="02020603050405020304" pitchFamily="18" charset="0"/>
                </a:rPr>
                <a:t>GESTION DOCUMENTAL</a:t>
              </a:r>
            </a:p>
            <a:p>
              <a:pPr marL="0" indent="0"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s-CO" sz="1600" b="1" dirty="0">
                  <a:solidFill>
                    <a:schemeClr val="tx1"/>
                  </a:solidFill>
                  <a:latin typeface="Montserrat" pitchFamily="2" charset="77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es-CO" sz="1600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53E96CF-DFCE-3C06-4CBB-FD7E8278230F}"/>
              </a:ext>
            </a:extLst>
          </p:cNvPr>
          <p:cNvSpPr txBox="1"/>
          <p:nvPr/>
        </p:nvSpPr>
        <p:spPr>
          <a:xfrm>
            <a:off x="262678" y="1994532"/>
            <a:ext cx="109320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dirty="0">
                <a:latin typeface="Montserrat" panose="00000500000000000000" pitchFamily="2" charset="0"/>
              </a:rPr>
              <a:t>Implementar el 60% de los proyectos de corto y  mediano plazo establecidos en el Plan Institucional de Archivo - PINAR</a:t>
            </a:r>
            <a:endParaRPr lang="es-CO" sz="2000" dirty="0">
              <a:latin typeface="Montserrat" panose="00000500000000000000" pitchFamily="2" charset="0"/>
            </a:endParaRPr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38443977-A47A-7EC8-DD3F-FE383016E98B}"/>
              </a:ext>
            </a:extLst>
          </p:cNvPr>
          <p:cNvSpPr txBox="1">
            <a:spLocks/>
          </p:cNvSpPr>
          <p:nvPr/>
        </p:nvSpPr>
        <p:spPr>
          <a:xfrm>
            <a:off x="7129446" y="4494140"/>
            <a:ext cx="4065260" cy="78733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7000"/>
              </a:lnSpc>
              <a:buNone/>
            </a:pPr>
            <a:r>
              <a:rPr lang="es-CO" sz="2000" b="1" dirty="0">
                <a:solidFill>
                  <a:schemeClr val="tx1"/>
                </a:solidFill>
                <a:latin typeface="Montserrat" pitchFamily="2" charset="77"/>
              </a:rPr>
              <a:t>Avance Meta Producto Cuatrienio:</a:t>
            </a:r>
          </a:p>
        </p:txBody>
      </p:sp>
      <p:sp>
        <p:nvSpPr>
          <p:cNvPr id="19" name="Marcador de contenido 2">
            <a:extLst>
              <a:ext uri="{FF2B5EF4-FFF2-40B4-BE49-F238E27FC236}">
                <a16:creationId xmlns:a16="http://schemas.microsoft.com/office/drawing/2014/main" id="{65E3E401-CB97-6F0C-E726-9C722E34878C}"/>
              </a:ext>
            </a:extLst>
          </p:cNvPr>
          <p:cNvSpPr txBox="1">
            <a:spLocks/>
          </p:cNvSpPr>
          <p:nvPr/>
        </p:nvSpPr>
        <p:spPr>
          <a:xfrm>
            <a:off x="9761131" y="5467030"/>
            <a:ext cx="2052856" cy="7467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5400" b="1" dirty="0">
                <a:solidFill>
                  <a:schemeClr val="tx1"/>
                </a:solidFill>
                <a:latin typeface="Montserrat Black" pitchFamily="2" charset="77"/>
              </a:rPr>
              <a:t>57%</a:t>
            </a:r>
          </a:p>
        </p:txBody>
      </p:sp>
      <p:sp>
        <p:nvSpPr>
          <p:cNvPr id="20" name="Marcador de contenido 2">
            <a:extLst>
              <a:ext uri="{FF2B5EF4-FFF2-40B4-BE49-F238E27FC236}">
                <a16:creationId xmlns:a16="http://schemas.microsoft.com/office/drawing/2014/main" id="{F1582CE1-626A-DCCD-56AC-2F7B16B95776}"/>
              </a:ext>
            </a:extLst>
          </p:cNvPr>
          <p:cNvSpPr txBox="1">
            <a:spLocks/>
          </p:cNvSpPr>
          <p:nvPr/>
        </p:nvSpPr>
        <p:spPr>
          <a:xfrm>
            <a:off x="6069800" y="5467030"/>
            <a:ext cx="2970961" cy="78733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7000"/>
              </a:lnSpc>
              <a:buNone/>
            </a:pPr>
            <a:r>
              <a:rPr lang="es-CO" sz="2000" dirty="0">
                <a:solidFill>
                  <a:schemeClr val="tx1"/>
                </a:solidFill>
                <a:latin typeface="Montserrat" pitchFamily="2" charset="77"/>
              </a:rPr>
              <a:t>2020-2022:</a:t>
            </a:r>
            <a:r>
              <a:rPr lang="es-CO" sz="2000" b="1" dirty="0">
                <a:solidFill>
                  <a:schemeClr val="tx1"/>
                </a:solidFill>
                <a:latin typeface="Montserrat" pitchFamily="2" charset="77"/>
              </a:rPr>
              <a:t> 36%</a:t>
            </a:r>
          </a:p>
          <a:p>
            <a:pPr marL="0" indent="0" algn="ctr" defTabSz="914400">
              <a:lnSpc>
                <a:spcPct val="107000"/>
              </a:lnSpc>
              <a:buNone/>
            </a:pPr>
            <a:r>
              <a:rPr lang="es-CO" sz="2000" dirty="0">
                <a:solidFill>
                  <a:schemeClr val="tx1"/>
                </a:solidFill>
                <a:latin typeface="Montserrat" pitchFamily="2" charset="77"/>
              </a:rPr>
              <a:t>Noviembre 2023:</a:t>
            </a:r>
            <a:r>
              <a:rPr lang="es-CO" sz="2000" b="1" dirty="0">
                <a:solidFill>
                  <a:schemeClr val="tx1"/>
                </a:solidFill>
                <a:latin typeface="Montserrat" pitchFamily="2" charset="77"/>
              </a:rPr>
              <a:t> 21%</a:t>
            </a:r>
          </a:p>
        </p:txBody>
      </p:sp>
      <p:sp>
        <p:nvSpPr>
          <p:cNvPr id="21" name="Flecha: a la izquierda, derecha y arriba 20">
            <a:extLst>
              <a:ext uri="{FF2B5EF4-FFF2-40B4-BE49-F238E27FC236}">
                <a16:creationId xmlns:a16="http://schemas.microsoft.com/office/drawing/2014/main" id="{CBED0B29-CE45-852D-FF99-C56379EB5BB4}"/>
              </a:ext>
            </a:extLst>
          </p:cNvPr>
          <p:cNvSpPr/>
          <p:nvPr/>
        </p:nvSpPr>
        <p:spPr>
          <a:xfrm rot="5238321">
            <a:off x="8893407" y="5524249"/>
            <a:ext cx="770361" cy="718424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952463D3-1EF4-6525-9893-B1A147DC6153}"/>
              </a:ext>
            </a:extLst>
          </p:cNvPr>
          <p:cNvSpPr txBox="1">
            <a:spLocks/>
          </p:cNvSpPr>
          <p:nvPr/>
        </p:nvSpPr>
        <p:spPr>
          <a:xfrm>
            <a:off x="1958930" y="1108455"/>
            <a:ext cx="6565825" cy="658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defTabSz="457200">
              <a:spcBef>
                <a:spcPct val="0"/>
              </a:spcBef>
              <a:buNone/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CO" sz="3200" dirty="0">
                <a:latin typeface="Montserrat" panose="00000500000000000000" pitchFamily="2" charset="0"/>
                <a:cs typeface="Aharoni" panose="02010803020104030203" pitchFamily="2" charset="-79"/>
              </a:rPr>
              <a:t>Meta Proyecto</a:t>
            </a:r>
            <a:br>
              <a:rPr lang="es-MX" sz="3200" dirty="0">
                <a:latin typeface="Montserrat" panose="00000500000000000000" pitchFamily="2" charset="0"/>
              </a:rPr>
            </a:br>
            <a:endParaRPr lang="es-CO" sz="3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722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34949" y="-579202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C50340F4-762C-E5CE-923A-28E147CB6A7C}"/>
              </a:ext>
            </a:extLst>
          </p:cNvPr>
          <p:cNvSpPr txBox="1"/>
          <p:nvPr/>
        </p:nvSpPr>
        <p:spPr>
          <a:xfrm>
            <a:off x="5756702" y="2695489"/>
            <a:ext cx="58381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defTabSz="914400">
              <a:buNone/>
            </a:pPr>
            <a:r>
              <a:rPr lang="es-CO" dirty="0">
                <a:solidFill>
                  <a:schemeClr val="tx1"/>
                </a:solidFill>
                <a:latin typeface="Montserrat" pitchFamily="2" charset="77"/>
              </a:rPr>
              <a:t>En 2023 la calificación de la Política de Gestión Documental, fue de 77,3 </a:t>
            </a:r>
            <a:r>
              <a:rPr lang="es-CO" dirty="0" err="1">
                <a:solidFill>
                  <a:schemeClr val="tx1"/>
                </a:solidFill>
                <a:latin typeface="Montserrat" pitchFamily="2" charset="77"/>
              </a:rPr>
              <a:t>pts</a:t>
            </a:r>
            <a:r>
              <a:rPr lang="es-CO" dirty="0">
                <a:solidFill>
                  <a:schemeClr val="tx1"/>
                </a:solidFill>
                <a:latin typeface="Montserrat" pitchFamily="2" charset="77"/>
              </a:rPr>
              <a:t>: </a:t>
            </a:r>
            <a:r>
              <a:rPr lang="es-CO" b="1" dirty="0">
                <a:solidFill>
                  <a:schemeClr val="tx1"/>
                </a:solidFill>
                <a:latin typeface="Montserrat" pitchFamily="2" charset="77"/>
              </a:rPr>
              <a:t>Aumento de 21,4 puntos con relación al 2019 y por encima de la media de referencia (70,3)</a:t>
            </a:r>
            <a:endParaRPr lang="es-CO" dirty="0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3B1ADA3-221E-B3DA-E720-5BD528926C88}"/>
              </a:ext>
            </a:extLst>
          </p:cNvPr>
          <p:cNvSpPr txBox="1"/>
          <p:nvPr/>
        </p:nvSpPr>
        <p:spPr>
          <a:xfrm>
            <a:off x="523962" y="1495160"/>
            <a:ext cx="3614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i="0" dirty="0">
                <a:solidFill>
                  <a:srgbClr val="333333"/>
                </a:solidFill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Resultados Medición del Desempeño Institucional GESTION DOCUMENTAL, 2022</a:t>
            </a:r>
          </a:p>
          <a:p>
            <a:pPr algn="ctr"/>
            <a:endParaRPr lang="es-CO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4007C99-EE1C-75D4-7578-B5D6A96DD7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175879"/>
              </p:ext>
            </p:extLst>
          </p:nvPr>
        </p:nvGraphicFramePr>
        <p:xfrm>
          <a:off x="205735" y="2983727"/>
          <a:ext cx="4898626" cy="306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46B16418-554E-2223-735F-41C776D63456}"/>
              </a:ext>
            </a:extLst>
          </p:cNvPr>
          <p:cNvSpPr txBox="1"/>
          <p:nvPr/>
        </p:nvSpPr>
        <p:spPr>
          <a:xfrm>
            <a:off x="5756702" y="1543835"/>
            <a:ext cx="58381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dirty="0">
                <a:latin typeface="Montserrat" pitchFamily="2" charset="77"/>
              </a:rPr>
              <a:t>Reducción significativa del rezago de más de 15 años en temas de organización de archivos y gestión documental: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AB0A617-EEFB-66C3-D604-5D53F31DC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6702" y="3966309"/>
            <a:ext cx="5838186" cy="2051093"/>
          </a:xfrm>
          <a:prstGeom prst="rect">
            <a:avLst/>
          </a:prstGeom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CCFFF03C-A29C-1BF1-338E-7C4C3B74FE40}"/>
              </a:ext>
            </a:extLst>
          </p:cNvPr>
          <p:cNvSpPr/>
          <p:nvPr/>
        </p:nvSpPr>
        <p:spPr>
          <a:xfrm>
            <a:off x="6916994" y="5073446"/>
            <a:ext cx="4793226" cy="3244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18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87201" y="-588917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D341DFA1-84B4-841F-E6CC-F8BE59E229A9}"/>
              </a:ext>
            </a:extLst>
          </p:cNvPr>
          <p:cNvGrpSpPr/>
          <p:nvPr/>
        </p:nvGrpSpPr>
        <p:grpSpPr>
          <a:xfrm>
            <a:off x="-454894" y="1372978"/>
            <a:ext cx="12352699" cy="5420707"/>
            <a:chOff x="-407803" y="1057415"/>
            <a:chExt cx="12352699" cy="5420707"/>
          </a:xfrm>
        </p:grpSpPr>
        <p:graphicFrame>
          <p:nvGraphicFramePr>
            <p:cNvPr id="3" name="Diagrama 2">
              <a:extLst>
                <a:ext uri="{FF2B5EF4-FFF2-40B4-BE49-F238E27FC236}">
                  <a16:creationId xmlns:a16="http://schemas.microsoft.com/office/drawing/2014/main" id="{4ED0ED56-4F79-54DA-2D95-454CF7E672D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70775804"/>
                </p:ext>
              </p:extLst>
            </p:nvPr>
          </p:nvGraphicFramePr>
          <p:xfrm>
            <a:off x="4288320" y="1057415"/>
            <a:ext cx="7656576" cy="535113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4" name="Diagrama 3">
              <a:extLst>
                <a:ext uri="{FF2B5EF4-FFF2-40B4-BE49-F238E27FC236}">
                  <a16:creationId xmlns:a16="http://schemas.microsoft.com/office/drawing/2014/main" id="{5C753CD9-628A-3558-E4DB-CDD9C05E5E7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09109078"/>
                </p:ext>
              </p:extLst>
            </p:nvPr>
          </p:nvGraphicFramePr>
          <p:xfrm>
            <a:off x="815744" y="1593334"/>
            <a:ext cx="3567117" cy="488478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43368C9B-4631-3D8B-A1A8-B62751AC1C29}"/>
                </a:ext>
              </a:extLst>
            </p:cNvPr>
            <p:cNvSpPr txBox="1"/>
            <p:nvPr/>
          </p:nvSpPr>
          <p:spPr>
            <a:xfrm>
              <a:off x="-407803" y="1983957"/>
              <a:ext cx="29809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b="1" dirty="0">
                  <a:latin typeface="Montserrat" panose="00000500000000000000" pitchFamily="2" charset="0"/>
                </a:rPr>
                <a:t>Línea Base 2019</a:t>
              </a:r>
              <a:endParaRPr lang="es-CO" sz="1600" b="1" dirty="0">
                <a:latin typeface="Montserrat" panose="00000500000000000000" pitchFamily="2" charset="0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1612FBC0-0AF3-1258-CB9F-8D968B92C0BA}"/>
                </a:ext>
              </a:extLst>
            </p:cNvPr>
            <p:cNvSpPr txBox="1"/>
            <p:nvPr/>
          </p:nvSpPr>
          <p:spPr>
            <a:xfrm>
              <a:off x="3739896" y="3368930"/>
              <a:ext cx="6429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4400" dirty="0"/>
                <a:t>0</a:t>
              </a:r>
              <a:endParaRPr lang="es-CO" sz="4400" dirty="0"/>
            </a:p>
          </p:txBody>
        </p:sp>
        <p:cxnSp>
          <p:nvCxnSpPr>
            <p:cNvPr id="10" name="Conector recto de flecha 9">
              <a:extLst>
                <a:ext uri="{FF2B5EF4-FFF2-40B4-BE49-F238E27FC236}">
                  <a16:creationId xmlns:a16="http://schemas.microsoft.com/office/drawing/2014/main" id="{1FEC550F-1ED0-8BB1-53D6-71448D59E272}"/>
                </a:ext>
              </a:extLst>
            </p:cNvPr>
            <p:cNvCxnSpPr/>
            <p:nvPr/>
          </p:nvCxnSpPr>
          <p:spPr>
            <a:xfrm>
              <a:off x="2999232" y="3793206"/>
              <a:ext cx="74066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E881160-017A-D905-74B1-D39C144F5BFD}"/>
              </a:ext>
            </a:extLst>
          </p:cNvPr>
          <p:cNvSpPr txBox="1"/>
          <p:nvPr/>
        </p:nvSpPr>
        <p:spPr>
          <a:xfrm>
            <a:off x="4448008" y="2146223"/>
            <a:ext cx="3564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latin typeface="Montserrat" panose="00000500000000000000" pitchFamily="2" charset="0"/>
              </a:rPr>
              <a:t>Avance 2020 - 2023</a:t>
            </a:r>
            <a:endParaRPr lang="es-CO" sz="1600" b="1" dirty="0">
              <a:latin typeface="Montserrat" panose="00000500000000000000" pitchFamily="2" charset="0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C8B5F5F3-9C54-C7D4-9938-51357F06FD70}"/>
              </a:ext>
            </a:extLst>
          </p:cNvPr>
          <p:cNvSpPr txBox="1">
            <a:spLocks/>
          </p:cNvSpPr>
          <p:nvPr/>
        </p:nvSpPr>
        <p:spPr>
          <a:xfrm>
            <a:off x="294195" y="1060805"/>
            <a:ext cx="8912225" cy="6351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800" b="1" dirty="0">
                <a:solidFill>
                  <a:srgbClr val="333333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Actualización Instrumentos Archivísticos</a:t>
            </a:r>
            <a:br>
              <a:rPr lang="es-CO" sz="2800" b="1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s-CO" sz="28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2456172-4E81-46CB-5F08-74D8177262F2}"/>
              </a:ext>
            </a:extLst>
          </p:cNvPr>
          <p:cNvSpPr txBox="1"/>
          <p:nvPr/>
        </p:nvSpPr>
        <p:spPr>
          <a:xfrm>
            <a:off x="10113777" y="3735426"/>
            <a:ext cx="1580499" cy="492429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algn="ctr"/>
            <a:r>
              <a:rPr lang="es-ES" sz="1050" dirty="0">
                <a:solidFill>
                  <a:schemeClr val="bg1"/>
                </a:solidFill>
              </a:rPr>
              <a:t>FORMATO ÚNICO DE INVENTARIO DOCUMENTAL-FUID</a:t>
            </a:r>
            <a:endParaRPr lang="es-CO" sz="1050" dirty="0">
              <a:solidFill>
                <a:schemeClr val="bg1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DF164DA-283D-AC53-3CEB-7CA19BE28A14}"/>
              </a:ext>
            </a:extLst>
          </p:cNvPr>
          <p:cNvSpPr txBox="1"/>
          <p:nvPr/>
        </p:nvSpPr>
        <p:spPr>
          <a:xfrm>
            <a:off x="10113777" y="3126800"/>
            <a:ext cx="1580499" cy="492430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GUÍA DE DIGITALIZACIÓN CON FINES PROBATORIOS</a:t>
            </a:r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6581AF3-0405-DE82-C419-C2E869D33544}"/>
              </a:ext>
            </a:extLst>
          </p:cNvPr>
          <p:cNvSpPr txBox="1"/>
          <p:nvPr/>
        </p:nvSpPr>
        <p:spPr>
          <a:xfrm>
            <a:off x="10113777" y="1695958"/>
            <a:ext cx="1580499" cy="577081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61 TABLAS DE RETENCIÓN DOCUMENTAL-TRD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FCDC30F-1D50-6063-8812-D26F18CA3DD7}"/>
              </a:ext>
            </a:extLst>
          </p:cNvPr>
          <p:cNvSpPr txBox="1"/>
          <p:nvPr/>
        </p:nvSpPr>
        <p:spPr>
          <a:xfrm>
            <a:off x="10124867" y="2411379"/>
            <a:ext cx="1580499" cy="577081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CUADRO DE CLASIFICACIÓN DOCUMENTAL-CCD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E1E4568-EFC5-6E3B-6828-388EDF5F28BC}"/>
              </a:ext>
            </a:extLst>
          </p:cNvPr>
          <p:cNvSpPr txBox="1"/>
          <p:nvPr/>
        </p:nvSpPr>
        <p:spPr>
          <a:xfrm>
            <a:off x="10124867" y="5026671"/>
            <a:ext cx="1580499" cy="458351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CO" dirty="0"/>
              <a:t> </a:t>
            </a:r>
            <a:r>
              <a:rPr lang="es-ES" dirty="0"/>
              <a:t>PROGRAMA DE  REPROGRAFIA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2175C33-B95B-C9A6-49C1-7DAC94AA43CF}"/>
              </a:ext>
            </a:extLst>
          </p:cNvPr>
          <p:cNvSpPr txBox="1"/>
          <p:nvPr/>
        </p:nvSpPr>
        <p:spPr>
          <a:xfrm>
            <a:off x="10124867" y="5627970"/>
            <a:ext cx="1580499" cy="738664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CO" dirty="0"/>
              <a:t> </a:t>
            </a:r>
            <a:r>
              <a:rPr lang="es-ES" dirty="0"/>
              <a:t>PLAN PREVENCIÓN DE EMERGENCIAS Y ATENCIÓN DE DESASTRES EN ARCHIVO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4F20274-65E7-B40C-A32F-5A0E0EABF510}"/>
              </a:ext>
            </a:extLst>
          </p:cNvPr>
          <p:cNvSpPr txBox="1"/>
          <p:nvPr/>
        </p:nvSpPr>
        <p:spPr>
          <a:xfrm>
            <a:off x="10113776" y="4395901"/>
            <a:ext cx="1580499" cy="458351"/>
          </a:xfrm>
          <a:prstGeom prst="rect">
            <a:avLst/>
          </a:prstGeom>
          <a:solidFill>
            <a:srgbClr val="ED7D31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7620" tIns="7620" rIns="7620" bIns="7620" numCol="1" spcCol="1270" anchor="ctr" anchorCtr="0">
            <a:noAutofit/>
          </a:bodyPr>
          <a:lstStyle>
            <a:defPPr>
              <a:defRPr lang="en-US"/>
            </a:defPPr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s-CO" dirty="0"/>
              <a:t> </a:t>
            </a:r>
            <a:r>
              <a:rPr lang="es-ES" dirty="0"/>
              <a:t>PROGRAMA DE AUDITORÍA</a:t>
            </a:r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1544E18E-E552-40B7-C2AF-F038E025340A}"/>
              </a:ext>
            </a:extLst>
          </p:cNvPr>
          <p:cNvCxnSpPr/>
          <p:nvPr/>
        </p:nvCxnSpPr>
        <p:spPr>
          <a:xfrm>
            <a:off x="9689690" y="2087231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1EDAB858-09D1-B009-B80D-A33401D24778}"/>
              </a:ext>
            </a:extLst>
          </p:cNvPr>
          <p:cNvCxnSpPr/>
          <p:nvPr/>
        </p:nvCxnSpPr>
        <p:spPr>
          <a:xfrm>
            <a:off x="9689690" y="3429000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3519684A-4B8B-3F30-5DCB-910AA167398E}"/>
              </a:ext>
            </a:extLst>
          </p:cNvPr>
          <p:cNvCxnSpPr/>
          <p:nvPr/>
        </p:nvCxnSpPr>
        <p:spPr>
          <a:xfrm>
            <a:off x="9689690" y="2699919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1DE49C80-BE41-279D-541D-A0667DD47345}"/>
              </a:ext>
            </a:extLst>
          </p:cNvPr>
          <p:cNvCxnSpPr/>
          <p:nvPr/>
        </p:nvCxnSpPr>
        <p:spPr>
          <a:xfrm>
            <a:off x="9689690" y="4151655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C5327CC6-212E-47EC-1CC1-AF69B5F39E54}"/>
              </a:ext>
            </a:extLst>
          </p:cNvPr>
          <p:cNvCxnSpPr/>
          <p:nvPr/>
        </p:nvCxnSpPr>
        <p:spPr>
          <a:xfrm>
            <a:off x="9689690" y="4661592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F6AC8C4A-3168-DF46-8536-BF33B2EA956B}"/>
              </a:ext>
            </a:extLst>
          </p:cNvPr>
          <p:cNvCxnSpPr/>
          <p:nvPr/>
        </p:nvCxnSpPr>
        <p:spPr>
          <a:xfrm>
            <a:off x="9678599" y="5255846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396DA14-7884-BD7B-276D-2DE8622977F1}"/>
              </a:ext>
            </a:extLst>
          </p:cNvPr>
          <p:cNvCxnSpPr/>
          <p:nvPr/>
        </p:nvCxnSpPr>
        <p:spPr>
          <a:xfrm>
            <a:off x="9689690" y="5793658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id="{65291C7D-0E4B-5DA1-C6DA-ABD776B2428A}"/>
              </a:ext>
            </a:extLst>
          </p:cNvPr>
          <p:cNvCxnSpPr/>
          <p:nvPr/>
        </p:nvCxnSpPr>
        <p:spPr>
          <a:xfrm>
            <a:off x="9694625" y="6290434"/>
            <a:ext cx="4351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51B95F5-E6BA-491D-1752-4DBC5D1409F6}"/>
              </a:ext>
            </a:extLst>
          </p:cNvPr>
          <p:cNvSpPr txBox="1"/>
          <p:nvPr/>
        </p:nvSpPr>
        <p:spPr>
          <a:xfrm>
            <a:off x="5615670" y="3564904"/>
            <a:ext cx="13040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/>
              <a:t>17</a:t>
            </a:r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2385937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F3C3A51-F1D4-AAA7-075B-C106FB16729D}"/>
              </a:ext>
            </a:extLst>
          </p:cNvPr>
          <p:cNvSpPr txBox="1"/>
          <p:nvPr/>
        </p:nvSpPr>
        <p:spPr>
          <a:xfrm>
            <a:off x="353051" y="4199927"/>
            <a:ext cx="101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i="1" dirty="0"/>
              <a:t>Personal de Planta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5E128CEC-F11E-472B-F0CA-CF0E5233A0C5}"/>
              </a:ext>
            </a:extLst>
          </p:cNvPr>
          <p:cNvGrpSpPr/>
          <p:nvPr/>
        </p:nvGrpSpPr>
        <p:grpSpPr>
          <a:xfrm>
            <a:off x="0" y="-443204"/>
            <a:ext cx="12192000" cy="7359674"/>
            <a:chOff x="34949" y="-579202"/>
            <a:chExt cx="12192000" cy="7359674"/>
          </a:xfrm>
        </p:grpSpPr>
        <p:pic>
          <p:nvPicPr>
            <p:cNvPr id="5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4AEB4529-E280-3864-4564-2DB71813E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78BAA563-4A28-A9AC-3466-04BF1C71AEA0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8678C3F3-8B6C-C08E-3221-CF0854E82BC5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A8071DF-32D8-7515-BC21-1B1FC2E6B24C}"/>
              </a:ext>
            </a:extLst>
          </p:cNvPr>
          <p:cNvSpPr txBox="1"/>
          <p:nvPr/>
        </p:nvSpPr>
        <p:spPr>
          <a:xfrm>
            <a:off x="1934765" y="1439803"/>
            <a:ext cx="7401739" cy="12003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333333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dirty="0" err="1"/>
              <a:t>Programa</a:t>
            </a:r>
            <a:r>
              <a:rPr lang="en-US" dirty="0"/>
              <a:t> de </a:t>
            </a:r>
            <a:r>
              <a:rPr lang="en-US" dirty="0" err="1"/>
              <a:t>Gestión</a:t>
            </a:r>
            <a:r>
              <a:rPr lang="en-US" dirty="0"/>
              <a:t> Documental - PGD</a:t>
            </a:r>
            <a:endParaRPr lang="es-CO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828CF97-D1FF-FCE2-41D1-88FFCA2F8EBF}"/>
              </a:ext>
            </a:extLst>
          </p:cNvPr>
          <p:cNvSpPr txBox="1">
            <a:spLocks/>
          </p:cNvSpPr>
          <p:nvPr/>
        </p:nvSpPr>
        <p:spPr>
          <a:xfrm>
            <a:off x="613936" y="1935773"/>
            <a:ext cx="4623955" cy="5847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 err="1">
                <a:latin typeface="Montserrat" panose="00000500000000000000" pitchFamily="2" charset="0"/>
              </a:rPr>
              <a:t>Programa</a:t>
            </a:r>
            <a:r>
              <a:rPr lang="en-US" sz="2400" b="1" dirty="0">
                <a:latin typeface="Montserrat" panose="00000500000000000000" pitchFamily="2" charset="0"/>
              </a:rPr>
              <a:t> </a:t>
            </a:r>
            <a:r>
              <a:rPr lang="en-US" sz="2400" b="1" dirty="0" err="1">
                <a:latin typeface="Montserrat" panose="00000500000000000000" pitchFamily="2" charset="0"/>
              </a:rPr>
              <a:t>Especiales</a:t>
            </a:r>
            <a:r>
              <a:rPr lang="en-US" sz="2400" b="1" dirty="0">
                <a:latin typeface="Montserrat" panose="00000500000000000000" pitchFamily="2" charset="0"/>
              </a:rPr>
              <a:t>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95DD8E1-3105-F457-BCEC-B060065F31F4}"/>
              </a:ext>
            </a:extLst>
          </p:cNvPr>
          <p:cNvSpPr txBox="1">
            <a:spLocks/>
          </p:cNvSpPr>
          <p:nvPr/>
        </p:nvSpPr>
        <p:spPr>
          <a:xfrm>
            <a:off x="470743" y="2577970"/>
            <a:ext cx="4910342" cy="4010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Montserrat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401021-5EAB-7111-51FD-B1E188613778}"/>
              </a:ext>
            </a:extLst>
          </p:cNvPr>
          <p:cNvSpPr txBox="1"/>
          <p:nvPr/>
        </p:nvSpPr>
        <p:spPr>
          <a:xfrm>
            <a:off x="613936" y="2469977"/>
            <a:ext cx="100627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Programa de Capacitación : </a:t>
            </a:r>
          </a:p>
          <a:p>
            <a:endParaRPr lang="es-ES" dirty="0"/>
          </a:p>
          <a:p>
            <a:r>
              <a:rPr lang="es-ES" dirty="0"/>
              <a:t>Programa de Auditoria : Implementación del Programa de Auditoria de Gestión Documental en las 51 Dependencias del Distrito y elaboramos 51 Planes de mejoramiento.</a:t>
            </a:r>
          </a:p>
          <a:p>
            <a:endParaRPr lang="es-ES" dirty="0"/>
          </a:p>
          <a:p>
            <a:r>
              <a:rPr lang="es-ES" dirty="0"/>
              <a:t>Programa de Reprografía: Se elaboró y está próximo a presentar al Comité Institucional de Gestión y Desempeño.</a:t>
            </a:r>
          </a:p>
          <a:p>
            <a:r>
              <a:rPr lang="es-ES" dirty="0"/>
              <a:t>Programa de Capacitación: El Grupo de asistencia técnica realiza capacitaciones a todas las dependencias 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BBE9BCEC-E96A-39FE-B610-F1AC3E52EF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985281"/>
              </p:ext>
            </p:extLst>
          </p:nvPr>
        </p:nvGraphicFramePr>
        <p:xfrm>
          <a:off x="4728755" y="4931868"/>
          <a:ext cx="5110480" cy="1432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815">
                  <a:extLst>
                    <a:ext uri="{9D8B030D-6E8A-4147-A177-3AD203B41FA5}">
                      <a16:colId xmlns:a16="http://schemas.microsoft.com/office/drawing/2014/main" val="3990958677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666574608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998595298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1325011124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3602392420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6661221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Intervención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2020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2021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2022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2023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>
                          <a:effectLst/>
                        </a:rPr>
                        <a:t>TOTAL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3515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CO" sz="1000">
                          <a:effectLst/>
                        </a:rPr>
                        <a:t>CAPACITACION (Funcionarios)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>
                          <a:effectLst/>
                        </a:rPr>
                        <a:t>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>
                          <a:effectLst/>
                        </a:rPr>
                        <a:t>573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>
                          <a:effectLst/>
                        </a:rPr>
                        <a:t>594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>
                          <a:effectLst/>
                        </a:rPr>
                        <a:t>200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>
                          <a:effectLst/>
                        </a:rPr>
                        <a:t>1367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9198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CO" sz="900">
                          <a:effectLst/>
                        </a:rPr>
                        <a:t>ASISTENCIA TECNICA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86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96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221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105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508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271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CO" sz="900">
                          <a:effectLst/>
                        </a:rPr>
                        <a:t>VISITAS DE SEGUIMIENTO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24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10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55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47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136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7452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CO" sz="900">
                          <a:effectLst/>
                        </a:rPr>
                        <a:t>VIDEOS INSTITUCIONALES (Visualizaciones)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2310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8690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4860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>
                          <a:effectLst/>
                        </a:rPr>
                        <a:t>6592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dirty="0">
                          <a:effectLst/>
                        </a:rPr>
                        <a:t>22452</a:t>
                      </a:r>
                      <a:endParaRPr lang="es-CO" sz="1200" dirty="0">
                        <a:effectLst/>
                      </a:endParaRPr>
                    </a:p>
                    <a:p>
                      <a:pPr algn="ctr"/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8247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1037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>
            <a:extLst>
              <a:ext uri="{FF2B5EF4-FFF2-40B4-BE49-F238E27FC236}">
                <a16:creationId xmlns:a16="http://schemas.microsoft.com/office/drawing/2014/main" id="{73CBA028-4626-D3CF-9851-E53DDC70878A}"/>
              </a:ext>
            </a:extLst>
          </p:cNvPr>
          <p:cNvGrpSpPr/>
          <p:nvPr/>
        </p:nvGrpSpPr>
        <p:grpSpPr>
          <a:xfrm>
            <a:off x="-43764" y="-501674"/>
            <a:ext cx="12192000" cy="7359674"/>
            <a:chOff x="34949" y="-579202"/>
            <a:chExt cx="12192000" cy="7359674"/>
          </a:xfrm>
        </p:grpSpPr>
        <p:pic>
          <p:nvPicPr>
            <p:cNvPr id="20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A2B2223B-2B02-5C35-A3D6-12A1317C8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16FC901A-69A1-BC08-9FAA-87414FC3D591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22" name="TextBox 5">
              <a:extLst>
                <a:ext uri="{FF2B5EF4-FFF2-40B4-BE49-F238E27FC236}">
                  <a16:creationId xmlns:a16="http://schemas.microsoft.com/office/drawing/2014/main" id="{48AD38F5-547C-D146-03A3-29763BBDA310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95DD8E1-3105-F457-BCEC-B060065F31F4}"/>
              </a:ext>
            </a:extLst>
          </p:cNvPr>
          <p:cNvSpPr txBox="1">
            <a:spLocks/>
          </p:cNvSpPr>
          <p:nvPr/>
        </p:nvSpPr>
        <p:spPr>
          <a:xfrm>
            <a:off x="-997116" y="2541874"/>
            <a:ext cx="4910342" cy="4010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Montserrat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289D54DB-F399-AD1A-F8DE-4689AD7022D2}"/>
              </a:ext>
            </a:extLst>
          </p:cNvPr>
          <p:cNvSpPr txBox="1">
            <a:spLocks/>
          </p:cNvSpPr>
          <p:nvPr/>
        </p:nvSpPr>
        <p:spPr>
          <a:xfrm>
            <a:off x="131735" y="1085645"/>
            <a:ext cx="4333733" cy="39463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altLang="es-CO" sz="2400" b="1" dirty="0"/>
              <a:t>Ejecución de Recursos 2020-2023</a:t>
            </a:r>
            <a:endParaRPr lang="es-CO" sz="2400" dirty="0"/>
          </a:p>
        </p:txBody>
      </p:sp>
      <p:graphicFrame>
        <p:nvGraphicFramePr>
          <p:cNvPr id="23" name="Tabla 22">
            <a:extLst>
              <a:ext uri="{FF2B5EF4-FFF2-40B4-BE49-F238E27FC236}">
                <a16:creationId xmlns:a16="http://schemas.microsoft.com/office/drawing/2014/main" id="{C105496C-50D8-45EF-BC67-2C23C78B8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538268"/>
              </p:ext>
            </p:extLst>
          </p:nvPr>
        </p:nvGraphicFramePr>
        <p:xfrm>
          <a:off x="1802671" y="2389637"/>
          <a:ext cx="8414774" cy="234701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376312">
                  <a:extLst>
                    <a:ext uri="{9D8B030D-6E8A-4147-A177-3AD203B41FA5}">
                      <a16:colId xmlns:a16="http://schemas.microsoft.com/office/drawing/2014/main" val="376806659"/>
                    </a:ext>
                  </a:extLst>
                </a:gridCol>
                <a:gridCol w="1051403">
                  <a:extLst>
                    <a:ext uri="{9D8B030D-6E8A-4147-A177-3AD203B41FA5}">
                      <a16:colId xmlns:a16="http://schemas.microsoft.com/office/drawing/2014/main" val="3156555856"/>
                    </a:ext>
                  </a:extLst>
                </a:gridCol>
                <a:gridCol w="1051403">
                  <a:extLst>
                    <a:ext uri="{9D8B030D-6E8A-4147-A177-3AD203B41FA5}">
                      <a16:colId xmlns:a16="http://schemas.microsoft.com/office/drawing/2014/main" val="1051201885"/>
                    </a:ext>
                  </a:extLst>
                </a:gridCol>
                <a:gridCol w="1335565">
                  <a:extLst>
                    <a:ext uri="{9D8B030D-6E8A-4147-A177-3AD203B41FA5}">
                      <a16:colId xmlns:a16="http://schemas.microsoft.com/office/drawing/2014/main" val="2098085986"/>
                    </a:ext>
                  </a:extLst>
                </a:gridCol>
                <a:gridCol w="1165068">
                  <a:extLst>
                    <a:ext uri="{9D8B030D-6E8A-4147-A177-3AD203B41FA5}">
                      <a16:colId xmlns:a16="http://schemas.microsoft.com/office/drawing/2014/main" val="4211382816"/>
                    </a:ext>
                  </a:extLst>
                </a:gridCol>
                <a:gridCol w="1435023">
                  <a:extLst>
                    <a:ext uri="{9D8B030D-6E8A-4147-A177-3AD203B41FA5}">
                      <a16:colId xmlns:a16="http://schemas.microsoft.com/office/drawing/2014/main" val="2938289129"/>
                    </a:ext>
                  </a:extLst>
                </a:gridCol>
              </a:tblGrid>
              <a:tr h="764444"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RUBRO</a:t>
                      </a:r>
                    </a:p>
                    <a:p>
                      <a:pPr algn="ctr" fontAlgn="b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2000" b="1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2020</a:t>
                      </a:r>
                    </a:p>
                    <a:p>
                      <a:pPr algn="ctr" fontAlgn="ctr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2000" b="1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2021</a:t>
                      </a:r>
                    </a:p>
                    <a:p>
                      <a:pPr algn="ctr" fontAlgn="ctr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2000" b="1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2022</a:t>
                      </a:r>
                    </a:p>
                    <a:p>
                      <a:pPr algn="ctr" fontAlgn="ctr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2000" b="1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2023</a:t>
                      </a:r>
                    </a:p>
                    <a:p>
                      <a:pPr algn="ctr" fontAlgn="ctr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TOTAL ACUMULADO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849573"/>
                  </a:ext>
                </a:extLst>
              </a:tr>
              <a:tr h="40770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APROPIACION PPTAL (ICLD)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$ 137,6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$ 900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$ 783,2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$ 1.011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$ 2.831,8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5046840"/>
                  </a:ext>
                </a:extLst>
              </a:tr>
              <a:tr h="4724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EJECUTADO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$ 137,6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$ 377,5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$722,3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  744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$ 1.981,4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9267323"/>
                  </a:ext>
                </a:extLst>
              </a:tr>
              <a:tr h="4724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92%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74%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438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6483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>
            <a:extLst>
              <a:ext uri="{FF2B5EF4-FFF2-40B4-BE49-F238E27FC236}">
                <a16:creationId xmlns:a16="http://schemas.microsoft.com/office/drawing/2014/main" id="{73CBA028-4626-D3CF-9851-E53DDC70878A}"/>
              </a:ext>
            </a:extLst>
          </p:cNvPr>
          <p:cNvGrpSpPr/>
          <p:nvPr/>
        </p:nvGrpSpPr>
        <p:grpSpPr>
          <a:xfrm>
            <a:off x="-43764" y="-501674"/>
            <a:ext cx="12192000" cy="7359674"/>
            <a:chOff x="34949" y="-579202"/>
            <a:chExt cx="12192000" cy="7359674"/>
          </a:xfrm>
        </p:grpSpPr>
        <p:pic>
          <p:nvPicPr>
            <p:cNvPr id="20" name="Picture 4" descr="A person holding his hands up&#10;&#10;Description automatically generated">
              <a:extLst>
                <a:ext uri="{FF2B5EF4-FFF2-40B4-BE49-F238E27FC236}">
                  <a16:creationId xmlns:a16="http://schemas.microsoft.com/office/drawing/2014/main" id="{A2B2223B-2B02-5C35-A3D6-12A1317C8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9" y="-579202"/>
              <a:ext cx="12192000" cy="7359674"/>
            </a:xfrm>
            <a:prstGeom prst="rect">
              <a:avLst/>
            </a:prstGeom>
          </p:spPr>
        </p:pic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16FC901A-69A1-BC08-9FAA-87414FC3D591}"/>
                </a:ext>
              </a:extLst>
            </p:cNvPr>
            <p:cNvSpPr txBox="1"/>
            <p:nvPr/>
          </p:nvSpPr>
          <p:spPr>
            <a:xfrm>
              <a:off x="690014" y="189929"/>
              <a:ext cx="780519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b="1" spc="-150" dirty="0"/>
                <a:t>ARCHIVO GENERAL</a:t>
              </a:r>
            </a:p>
          </p:txBody>
        </p:sp>
        <p:sp>
          <p:nvSpPr>
            <p:cNvPr id="22" name="TextBox 5">
              <a:extLst>
                <a:ext uri="{FF2B5EF4-FFF2-40B4-BE49-F238E27FC236}">
                  <a16:creationId xmlns:a16="http://schemas.microsoft.com/office/drawing/2014/main" id="{48AD38F5-547C-D146-03A3-29763BBDA310}"/>
                </a:ext>
              </a:extLst>
            </p:cNvPr>
            <p:cNvSpPr txBox="1"/>
            <p:nvPr/>
          </p:nvSpPr>
          <p:spPr>
            <a:xfrm>
              <a:off x="2514176" y="330157"/>
              <a:ext cx="75909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SALVEMOS JUNTOS A CARTAGENA</a:t>
              </a:r>
            </a:p>
            <a:p>
              <a:r>
                <a:rPr lang="en-US" sz="1600" b="1" dirty="0">
                  <a:solidFill>
                    <a:schemeClr val="bg1"/>
                  </a:solidFill>
                  <a:latin typeface="Montserrat" pitchFamily="2" charset="0"/>
                  <a:ea typeface="Zilla Slab Medium" pitchFamily="50" charset="0"/>
                </a:rPr>
                <a:t>2020 - 2023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A56F05B-AF69-E50A-A534-3C64DDE57218}"/>
              </a:ext>
            </a:extLst>
          </p:cNvPr>
          <p:cNvSpPr txBox="1"/>
          <p:nvPr/>
        </p:nvSpPr>
        <p:spPr>
          <a:xfrm>
            <a:off x="2655048" y="651594"/>
            <a:ext cx="759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SALVEMOS JUNTOS A CARTAGENA</a:t>
            </a:r>
          </a:p>
          <a:p>
            <a:r>
              <a:rPr lang="en-US" sz="1600" b="1" dirty="0">
                <a:solidFill>
                  <a:schemeClr val="bg1"/>
                </a:solidFill>
                <a:latin typeface="Montserrat" pitchFamily="2" charset="0"/>
                <a:ea typeface="Zilla Slab Medium" pitchFamily="50" charset="0"/>
              </a:rPr>
              <a:t>2020 - 2023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95DD8E1-3105-F457-BCEC-B060065F31F4}"/>
              </a:ext>
            </a:extLst>
          </p:cNvPr>
          <p:cNvSpPr txBox="1">
            <a:spLocks/>
          </p:cNvSpPr>
          <p:nvPr/>
        </p:nvSpPr>
        <p:spPr>
          <a:xfrm>
            <a:off x="-997116" y="2541874"/>
            <a:ext cx="4910342" cy="4010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Montserrat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289D54DB-F399-AD1A-F8DE-4689AD7022D2}"/>
              </a:ext>
            </a:extLst>
          </p:cNvPr>
          <p:cNvSpPr txBox="1">
            <a:spLocks/>
          </p:cNvSpPr>
          <p:nvPr/>
        </p:nvSpPr>
        <p:spPr>
          <a:xfrm>
            <a:off x="274610" y="1511891"/>
            <a:ext cx="5821390" cy="5847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altLang="es-CO" sz="2400" b="1" dirty="0"/>
              <a:t>Ejecución de Recursos 2020-2023</a:t>
            </a:r>
            <a:endParaRPr lang="es-CO" sz="24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ACA6ED6-3DBE-5AD5-0EED-76C8E91A7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69606"/>
              </p:ext>
            </p:extLst>
          </p:nvPr>
        </p:nvGraphicFramePr>
        <p:xfrm>
          <a:off x="3229150" y="2922198"/>
          <a:ext cx="5646171" cy="200606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238909">
                  <a:extLst>
                    <a:ext uri="{9D8B030D-6E8A-4147-A177-3AD203B41FA5}">
                      <a16:colId xmlns:a16="http://schemas.microsoft.com/office/drawing/2014/main" val="376806659"/>
                    </a:ext>
                  </a:extLst>
                </a:gridCol>
                <a:gridCol w="2407262">
                  <a:extLst>
                    <a:ext uri="{9D8B030D-6E8A-4147-A177-3AD203B41FA5}">
                      <a16:colId xmlns:a16="http://schemas.microsoft.com/office/drawing/2014/main" val="42113828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RUBRO</a:t>
                      </a:r>
                    </a:p>
                    <a:p>
                      <a:pPr algn="ctr" fontAlgn="b"/>
                      <a:endParaRPr lang="es-CO" sz="20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2000" b="1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2023</a:t>
                      </a:r>
                    </a:p>
                    <a:p>
                      <a:pPr algn="ctr" fontAlgn="ctr"/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849573"/>
                  </a:ext>
                </a:extLst>
              </a:tr>
              <a:tr h="2260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RESERVA PPTAL (ICLD)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dirty="0"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 $ 6.985,3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5046840"/>
                  </a:ext>
                </a:extLst>
              </a:tr>
              <a:tr h="2826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EJECUTADO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$ 4.889,7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9267323"/>
                  </a:ext>
                </a:extLst>
              </a:tr>
              <a:tr h="2826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4380158"/>
                  </a:ext>
                </a:extLst>
              </a:tr>
              <a:tr h="2826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Comprometido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$ 2.095,5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3848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186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1648</Words>
  <Application>Microsoft Office PowerPoint</Application>
  <PresentationFormat>Panorámica</PresentationFormat>
  <Paragraphs>340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5" baseType="lpstr">
      <vt:lpstr>Abadi</vt:lpstr>
      <vt:lpstr>Aharoni</vt:lpstr>
      <vt:lpstr>Arial</vt:lpstr>
      <vt:lpstr>Calibri</vt:lpstr>
      <vt:lpstr>Calibri Light</vt:lpstr>
      <vt:lpstr>Century Gothic</vt:lpstr>
      <vt:lpstr>Montserrat</vt:lpstr>
      <vt:lpstr>Montserrat Black</vt:lpstr>
      <vt:lpstr>Montserrat ExtraBold</vt:lpstr>
      <vt:lpstr>Times New Roman</vt:lpstr>
      <vt:lpstr>Wingdings</vt:lpstr>
      <vt:lpstr>Wingdings 3</vt:lpstr>
      <vt:lpstr>Zilla Slab Bold</vt:lpstr>
      <vt:lpstr>Zilla Slab Medium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Cotta</dc:creator>
  <cp:lastModifiedBy>Norma Cecilia Roman Leygues</cp:lastModifiedBy>
  <cp:revision>30</cp:revision>
  <cp:lastPrinted>2023-11-22T17:48:13Z</cp:lastPrinted>
  <dcterms:created xsi:type="dcterms:W3CDTF">2023-11-07T19:45:07Z</dcterms:created>
  <dcterms:modified xsi:type="dcterms:W3CDTF">2023-11-22T19:03:47Z</dcterms:modified>
</cp:coreProperties>
</file>