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702E9-DA17-429F-AC05-BDEB20F6495A}" type="datetimeFigureOut">
              <a:rPr lang="es-CO" smtClean="0"/>
              <a:t>26/01/2021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6EB3-0F7C-403C-8476-87B3241A89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4663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702E9-DA17-429F-AC05-BDEB20F6495A}" type="datetimeFigureOut">
              <a:rPr lang="es-CO" smtClean="0"/>
              <a:t>26/01/2021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6EB3-0F7C-403C-8476-87B3241A89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91346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702E9-DA17-429F-AC05-BDEB20F6495A}" type="datetimeFigureOut">
              <a:rPr lang="es-CO" smtClean="0"/>
              <a:t>26/01/2021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6EB3-0F7C-403C-8476-87B3241A89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4455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702E9-DA17-429F-AC05-BDEB20F6495A}" type="datetimeFigureOut">
              <a:rPr lang="es-CO" smtClean="0"/>
              <a:t>26/01/2021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6EB3-0F7C-403C-8476-87B3241A89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0745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702E9-DA17-429F-AC05-BDEB20F6495A}" type="datetimeFigureOut">
              <a:rPr lang="es-CO" smtClean="0"/>
              <a:t>26/01/2021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6EB3-0F7C-403C-8476-87B3241A89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3928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702E9-DA17-429F-AC05-BDEB20F6495A}" type="datetimeFigureOut">
              <a:rPr lang="es-CO" smtClean="0"/>
              <a:t>26/01/2021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6EB3-0F7C-403C-8476-87B3241A89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733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702E9-DA17-429F-AC05-BDEB20F6495A}" type="datetimeFigureOut">
              <a:rPr lang="es-CO" smtClean="0"/>
              <a:t>26/01/2021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6EB3-0F7C-403C-8476-87B3241A89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52277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702E9-DA17-429F-AC05-BDEB20F6495A}" type="datetimeFigureOut">
              <a:rPr lang="es-CO" smtClean="0"/>
              <a:t>26/01/2021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6EB3-0F7C-403C-8476-87B3241A89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7117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702E9-DA17-429F-AC05-BDEB20F6495A}" type="datetimeFigureOut">
              <a:rPr lang="es-CO" smtClean="0"/>
              <a:t>26/01/2021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6EB3-0F7C-403C-8476-87B3241A89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1446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702E9-DA17-429F-AC05-BDEB20F6495A}" type="datetimeFigureOut">
              <a:rPr lang="es-CO" smtClean="0"/>
              <a:t>26/01/2021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6EB3-0F7C-403C-8476-87B3241A89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897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702E9-DA17-429F-AC05-BDEB20F6495A}" type="datetimeFigureOut">
              <a:rPr lang="es-CO" smtClean="0"/>
              <a:t>26/01/2021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6EB3-0F7C-403C-8476-87B3241A89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69742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702E9-DA17-429F-AC05-BDEB20F6495A}" type="datetimeFigureOut">
              <a:rPr lang="es-CO" smtClean="0"/>
              <a:t>26/01/2021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16EB3-0F7C-403C-8476-87B3241A89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983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15056" t="23784" b="4340"/>
          <a:stretch/>
        </p:blipFill>
        <p:spPr>
          <a:xfrm>
            <a:off x="622299" y="635000"/>
            <a:ext cx="11052175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113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15056" t="19965" b="5902"/>
          <a:stretch/>
        </p:blipFill>
        <p:spPr>
          <a:xfrm>
            <a:off x="622299" y="635000"/>
            <a:ext cx="11052175" cy="542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278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15251" t="19965" b="7118"/>
          <a:stretch/>
        </p:blipFill>
        <p:spPr>
          <a:xfrm>
            <a:off x="431799" y="736600"/>
            <a:ext cx="11026775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904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t="12673" b="5208"/>
          <a:stretch/>
        </p:blipFill>
        <p:spPr>
          <a:xfrm>
            <a:off x="261630" y="765684"/>
            <a:ext cx="11930370" cy="5508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542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SURAMERICANA S.A.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Tatiana Del Carmen Pacheco Castro</dc:creator>
  <cp:lastModifiedBy>maria bernarda perez carmona</cp:lastModifiedBy>
  <cp:revision>1</cp:revision>
  <dcterms:created xsi:type="dcterms:W3CDTF">2021-01-25T12:02:02Z</dcterms:created>
  <dcterms:modified xsi:type="dcterms:W3CDTF">2021-01-26T15:32:10Z</dcterms:modified>
</cp:coreProperties>
</file>